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MBaSwhxYViM5JKjt5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2" t="13120" r="9676" b="11270"/>
          <a:stretch/>
        </p:blipFill>
        <p:spPr bwMode="auto">
          <a:xfrm>
            <a:off x="5280454" y="1308183"/>
            <a:ext cx="3697200" cy="353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Shopping Moinhos e Shopping Total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Região com concentração de restaurantes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Hotel Master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Cosmopolitan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Supermercado Zaffari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Cristóvão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Parque Moinhos de Vento (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Parcão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)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018928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Cristóvão Colombo, 1879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Félix da Cunha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Av. Cristóvão Colombo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Floresta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294.566</a:t>
            </a:r>
            <a:r>
              <a:rPr lang="pt-BR" altLang="pt-BR" sz="1200" dirty="0">
                <a:latin typeface="Arial" charset="0"/>
              </a:rPr>
              <a:t>*</a:t>
            </a: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</a:t>
            </a:r>
            <a:r>
              <a:rPr lang="pt-BR" altLang="pt-BR" sz="900" b="0" dirty="0" err="1" smtClean="0">
                <a:latin typeface="Arial" charset="0"/>
              </a:rPr>
              <a:t>BeBot</a:t>
            </a:r>
            <a:r>
              <a:rPr lang="pt-BR" altLang="pt-BR" sz="900" b="0" dirty="0" smtClean="0">
                <a:latin typeface="Arial" charset="0"/>
              </a:rPr>
              <a:t>/23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75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2024-03-20T12:33:42Z</dcterms:modified>
</cp:coreProperties>
</file>