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20/03/2024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qXxVunpdoYpVpAyA7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184"/>
            <a:ext cx="4957200" cy="3534140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2" t="13120" r="9676" b="11270"/>
          <a:stretch/>
        </p:blipFill>
        <p:spPr bwMode="auto">
          <a:xfrm>
            <a:off x="5280454" y="1308183"/>
            <a:ext cx="3697200" cy="353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Shopping Moinhos e Shopping Total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Região com concentração de restaurantes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Hotel Master 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Cosmopolitan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>
                <a:latin typeface="Arial" charset="0"/>
                <a:cs typeface="Arial" charset="0"/>
              </a:rPr>
              <a:t> </a:t>
            </a:r>
            <a:r>
              <a:rPr lang="pt-BR" altLang="pt-BR" sz="1200" b="0">
                <a:latin typeface="Arial" charset="0"/>
                <a:cs typeface="Arial" charset="0"/>
              </a:rPr>
              <a:t>Supermercado Zaffari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Cristóvão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Rota para Parque Moinhos de Vento (</a:t>
            </a:r>
            <a:r>
              <a:rPr lang="pt-BR" altLang="pt-BR" sz="1200" b="0" dirty="0" err="1" smtClean="0">
                <a:latin typeface="Arial" charset="0"/>
                <a:cs typeface="Arial" charset="0"/>
              </a:rPr>
              <a:t>Parcão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)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018892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Cristóvão Colombo, 1879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Rua Félix da Cunha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Face: Av. Cristóvão Colombo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Floresta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294.566</a:t>
            </a:r>
            <a:r>
              <a:rPr lang="pt-BR" altLang="pt-BR" sz="1200" dirty="0">
                <a:latin typeface="Arial" charset="0"/>
              </a:rPr>
              <a:t>*</a:t>
            </a: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</a:t>
            </a:r>
            <a:r>
              <a:rPr lang="pt-BR" altLang="pt-BR" sz="900" b="0" dirty="0" err="1" smtClean="0">
                <a:latin typeface="Arial" charset="0"/>
              </a:rPr>
              <a:t>BeBot</a:t>
            </a:r>
            <a:r>
              <a:rPr lang="pt-BR" altLang="pt-BR" sz="900" b="0" dirty="0" smtClean="0">
                <a:latin typeface="Arial" charset="0"/>
              </a:rPr>
              <a:t>/23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75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19</cp:revision>
  <dcterms:created xsi:type="dcterms:W3CDTF">2021-06-02T21:02:20Z</dcterms:created>
  <dcterms:modified xsi:type="dcterms:W3CDTF">2024-03-20T12:33:57Z</dcterms:modified>
</cp:coreProperties>
</file>