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i917DBNas6P2aktw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9" t="21034" r="18163" b="7639"/>
          <a:stretch/>
        </p:blipFill>
        <p:spPr bwMode="auto">
          <a:xfrm>
            <a:off x="5280454" y="1308184"/>
            <a:ext cx="3697200" cy="355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Dorival C. Luz de Oliveira, </a:t>
            </a:r>
            <a:r>
              <a:rPr lang="pt-BR" altLang="pt-BR" sz="1800" dirty="0" smtClean="0">
                <a:latin typeface="Arial" charset="0"/>
                <a:cs typeface="Arial" charset="0"/>
              </a:rPr>
              <a:t>6747</a:t>
            </a:r>
            <a:endParaRPr lang="pt-BR" altLang="pt-BR" sz="180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Junto a parada </a:t>
            </a:r>
            <a:r>
              <a:rPr lang="pt-BR" altLang="pt-BR" sz="1600" dirty="0" smtClean="0">
                <a:latin typeface="Arial" charset="0"/>
                <a:cs typeface="Arial" charset="0"/>
              </a:rPr>
              <a:t>63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Gravataí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Bom Princípio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Concessionárias de veículos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Shopping do Vale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McDonald’s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Carrefour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Cassol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Centerlar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016570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Gravataí/RS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490.890</a:t>
            </a:r>
            <a:r>
              <a:rPr lang="pt-BR" altLang="pt-BR" sz="1200" dirty="0">
                <a:latin typeface="Arial" charset="0"/>
              </a:rPr>
              <a:t>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*DNIT/09</a:t>
            </a:r>
            <a:endParaRPr lang="pt-BR" altLang="pt-BR" sz="9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57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2024-02-26T17:34:18Z</dcterms:modified>
</cp:coreProperties>
</file>