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evm3QiRTD7K3KG5X7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1307540"/>
            <a:ext cx="4957200" cy="3534784"/>
          </a:xfrm>
          <a:prstGeom prst="rect">
            <a:avLst/>
          </a:prstGeom>
        </p:spPr>
      </p:pic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24" t="17442" r="24419" b="17168"/>
          <a:stretch/>
        </p:blipFill>
        <p:spPr bwMode="auto">
          <a:xfrm>
            <a:off x="5288516" y="1307541"/>
            <a:ext cx="3689137" cy="3552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Estação Mathias Velho (</a:t>
            </a:r>
            <a:r>
              <a:rPr lang="pt-BR" altLang="pt-BR" sz="1200" b="0" dirty="0" err="1" smtClean="0">
                <a:latin typeface="Arial" charset="0"/>
                <a:cs typeface="Arial" charset="0"/>
              </a:rPr>
              <a:t>Trensurb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)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Canoas Park Hotel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Atacados: </a:t>
            </a:r>
            <a:r>
              <a:rPr lang="pt-BR" altLang="pt-BR" sz="1200" b="0" dirty="0" err="1" smtClean="0">
                <a:latin typeface="Arial" charset="0"/>
                <a:cs typeface="Arial" charset="0"/>
              </a:rPr>
              <a:t>Macromix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 e Atacadão 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Supermercado </a:t>
            </a:r>
            <a:r>
              <a:rPr lang="pt-BR" altLang="pt-BR" sz="1200" b="0" dirty="0" err="1" smtClean="0">
                <a:latin typeface="Arial" charset="0"/>
                <a:cs typeface="Arial" charset="0"/>
              </a:rPr>
              <a:t>Unisuper</a:t>
            </a:r>
            <a:endParaRPr lang="pt-BR" altLang="pt-BR" sz="120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Rota para o entroncamento de acesso à BR 386</a:t>
            </a:r>
            <a:endParaRPr lang="pt-BR" altLang="pt-BR" sz="120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16.796 | 16.797 | 16.798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 smtClean="0">
                <a:solidFill>
                  <a:srgbClr val="CC0000"/>
                </a:solidFill>
                <a:latin typeface="Arial" charset="0"/>
              </a:rPr>
              <a:t>Canoas/RS</a:t>
            </a:r>
            <a:endParaRPr lang="pt-BR" altLang="pt-BR" sz="2000" dirty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BR 116 – Km 263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Em frente ao Canoas Park Hotel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Face: BR 116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Centro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>
                <a:latin typeface="Arial" charset="0"/>
              </a:rPr>
              <a:t>4.875.000*</a:t>
            </a:r>
          </a:p>
          <a:p>
            <a:pPr eaLnBrk="1" hangingPunct="1"/>
            <a:r>
              <a:rPr lang="pt-BR" altLang="pt-BR" sz="900" b="0" dirty="0">
                <a:latin typeface="Arial" charset="0"/>
              </a:rPr>
              <a:t>*DNIT/08</a:t>
            </a: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73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21</cp:revision>
  <dcterms:created xsi:type="dcterms:W3CDTF">2021-06-02T21:02:20Z</dcterms:created>
  <dcterms:modified xsi:type="dcterms:W3CDTF">2024-01-24T14:00:44Z</dcterms:modified>
</cp:coreProperties>
</file>