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05/01/2024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maps.app.goo.gl/iLBxtWyt9Cto3HpX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hlinkClick r:id="rId2"/>
            <a:extLst>
              <a:ext uri="{FF2B5EF4-FFF2-40B4-BE49-F238E27FC236}">
                <a16:creationId xmlns:a16="http://schemas.microsoft.com/office/drawing/2014/main" xmlns="" id="{631E9EE9-3E19-4F3A-99F0-689A684BDD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96" t="1269" r="7812" b="11006"/>
          <a:stretch/>
        </p:blipFill>
        <p:spPr>
          <a:xfrm>
            <a:off x="5280454" y="1305420"/>
            <a:ext cx="3700711" cy="35496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B99D99F-4655-4ABB-A1A0-58F6F7A2B0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4" y="1309454"/>
            <a:ext cx="4957200" cy="3534140"/>
          </a:xfrm>
          <a:prstGeom prst="rect">
            <a:avLst/>
          </a:prstGeom>
        </p:spPr>
      </p:pic>
      <p:sp>
        <p:nvSpPr>
          <p:cNvPr id="15" name="AutoShape 136">
            <a:extLst>
              <a:ext uri="{FF2B5EF4-FFF2-40B4-BE49-F238E27FC236}">
                <a16:creationId xmlns:a16="http://schemas.microsoft.com/office/drawing/2014/main" xmlns="" id="{996124FA-4531-4EC1-AA3D-69C6B2E61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Shopping Iguatemi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Colégio Anchieta e Faculdade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Unisinos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Hotéis Master,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Laghetto</a:t>
            </a:r>
            <a:r>
              <a:rPr lang="pt-BR" altLang="pt-BR" sz="1200" b="0" dirty="0">
                <a:latin typeface="Arial" charset="0"/>
                <a:cs typeface="Arial" charset="0"/>
              </a:rPr>
              <a:t> 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Novotel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Zaffari Higienópolis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Código do ponto</a:t>
            </a: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15.506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>
                <a:solidFill>
                  <a:srgbClr val="CC0000"/>
                </a:solidFill>
                <a:latin typeface="Arial" charset="0"/>
              </a:rPr>
              <a:t>OUTDOOR</a:t>
            </a: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>
                <a:latin typeface="Arial" charset="0"/>
                <a:cs typeface="Arial" charset="0"/>
              </a:rPr>
              <a:t>Av. Carlos Gomes, 590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err="1">
                <a:latin typeface="Arial" charset="0"/>
                <a:cs typeface="Arial" charset="0"/>
              </a:rPr>
              <a:t>Próx</a:t>
            </a:r>
            <a:r>
              <a:rPr lang="pt-BR" altLang="pt-BR" sz="1600" dirty="0">
                <a:latin typeface="Arial" charset="0"/>
                <a:cs typeface="Arial" charset="0"/>
              </a:rPr>
              <a:t>. esquina Rua Furriel Luiz A. Vargas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Face: Carlos Gomes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Bairro: Bela Vista</a:t>
            </a:r>
          </a:p>
          <a:p>
            <a:pPr eaLnBrk="1" hangingPunct="1">
              <a:defRPr/>
            </a:pPr>
            <a:r>
              <a:rPr lang="pt-BR" altLang="pt-BR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1.237.525*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</a:t>
            </a:r>
            <a:r>
              <a:rPr lang="pt-BR" altLang="pt-BR" sz="900" b="0" dirty="0" err="1">
                <a:latin typeface="Arial" charset="0"/>
              </a:rPr>
              <a:t>BeBot</a:t>
            </a:r>
            <a:r>
              <a:rPr lang="pt-BR" altLang="pt-BR" sz="900" b="0" dirty="0">
                <a:latin typeface="Arial" charset="0"/>
              </a:rPr>
              <a:t>/2023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64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2024-01-05T13:24:09Z</dcterms:modified>
</cp:coreProperties>
</file>