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04/01/2024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04/01/2024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04/01/2024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04/01/2024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04/01/2024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04/01/2024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04/01/2024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04/01/2024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04/01/2024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04/01/2024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04/01/2024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04/01/2024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maps.app.goo.gl/bxM7z8dK2QioZ2uWA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hlinkClick r:id="rId2"/>
            <a:extLst>
              <a:ext uri="{FF2B5EF4-FFF2-40B4-BE49-F238E27FC236}">
                <a16:creationId xmlns:a16="http://schemas.microsoft.com/office/drawing/2014/main" id="{7F05AA9D-E405-404A-913B-E3DCC5FEF6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26" t="4962" r="8557" b="844"/>
          <a:stretch/>
        </p:blipFill>
        <p:spPr>
          <a:xfrm>
            <a:off x="5273901" y="1315859"/>
            <a:ext cx="3702242" cy="353160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FE989C35-CD0C-45CA-8E51-5E45EF88691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0" y="1314589"/>
            <a:ext cx="4957200" cy="353414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76422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Praia de Belas Shopping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Zaffari Menino Deus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Hospital Ernesto Dornelles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Instituto de Cardiologia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Jornal Zero Hora/ RBS TV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rgbClr val="C00000"/>
                </a:solidFill>
                <a:latin typeface="Arial" pitchFamily="34" charset="0"/>
              </a:rPr>
              <a:t>Código do ponto</a:t>
            </a:r>
          </a:p>
          <a:p>
            <a:r>
              <a:rPr lang="pt-BR" sz="1200" dirty="0">
                <a:solidFill>
                  <a:srgbClr val="C00000"/>
                </a:solidFill>
                <a:latin typeface="Arial" pitchFamily="34" charset="0"/>
              </a:rPr>
              <a:t>14.014 | 14.016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>
                <a:solidFill>
                  <a:srgbClr val="CC0000"/>
                </a:solidFill>
                <a:latin typeface="Arial" charset="0"/>
              </a:rPr>
              <a:t>OUTDOOR</a:t>
            </a: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4590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>
                <a:latin typeface="Arial" charset="0"/>
                <a:cs typeface="Arial" charset="0"/>
              </a:rPr>
              <a:t>Av. Érico Veríssimo, 540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>
                <a:latin typeface="Arial" charset="0"/>
                <a:cs typeface="Arial" charset="0"/>
              </a:rPr>
              <a:t>Esq. Rua Marcílio Dias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>
                <a:latin typeface="Arial" charset="0"/>
                <a:cs typeface="Arial" charset="0"/>
              </a:rPr>
              <a:t>Face: Av. Érico Veríssimo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>
                <a:latin typeface="Arial" charset="0"/>
                <a:cs typeface="Arial" charset="0"/>
              </a:rPr>
              <a:t>Bairro: Menino Deus</a:t>
            </a:r>
          </a:p>
          <a:p>
            <a:pPr eaLnBrk="1" hangingPunct="1">
              <a:defRPr/>
            </a:pPr>
            <a:r>
              <a:rPr lang="pt-BR" altLang="pt-BR" sz="1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>
                <a:latin typeface="Arial" charset="0"/>
              </a:rPr>
              <a:t>1.389.610</a:t>
            </a:r>
          </a:p>
          <a:p>
            <a:pPr eaLnBrk="1" hangingPunct="1"/>
            <a:r>
              <a:rPr lang="pt-BR" altLang="pt-BR" sz="900" b="0" dirty="0">
                <a:latin typeface="Arial" charset="0"/>
              </a:rPr>
              <a:t>*</a:t>
            </a:r>
            <a:r>
              <a:rPr lang="pt-BR" altLang="pt-BR" sz="900" b="0" dirty="0" err="1">
                <a:latin typeface="Arial" charset="0"/>
              </a:rPr>
              <a:t>BeBot</a:t>
            </a:r>
            <a:r>
              <a:rPr lang="pt-BR" altLang="pt-BR" sz="900" b="0" dirty="0">
                <a:latin typeface="Arial" charset="0"/>
              </a:rPr>
              <a:t>/2023</a:t>
            </a: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72</Words>
  <Application>Microsoft Office PowerPoint</Application>
  <PresentationFormat>Apresentação na tela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User</cp:lastModifiedBy>
  <cp:revision>19</cp:revision>
  <dcterms:created xsi:type="dcterms:W3CDTF">2021-06-02T21:02:20Z</dcterms:created>
  <dcterms:modified xsi:type="dcterms:W3CDTF">2024-01-04T13:00:52Z</dcterms:modified>
</cp:coreProperties>
</file>