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Hk4TwTMf62VCBENV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hlinkClick r:id="rId2"/>
            <a:extLst>
              <a:ext uri="{FF2B5EF4-FFF2-40B4-BE49-F238E27FC236}">
                <a16:creationId xmlns="" xmlns:a16="http://schemas.microsoft.com/office/drawing/2014/main" id="{7D12F486-5911-4D56-BC45-1C82FC0CF8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8" t="71" r="2055" b="506"/>
          <a:stretch/>
        </p:blipFill>
        <p:spPr>
          <a:xfrm>
            <a:off x="5272391" y="1310723"/>
            <a:ext cx="3702242" cy="35316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CAC31BD4-0538-413A-AD24-9687AF079B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2" y="1308285"/>
            <a:ext cx="4957200" cy="353647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Sesc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Campestre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McDonald’s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</a:t>
            </a:r>
            <a:r>
              <a:rPr lang="pt-BR" altLang="pt-BR" sz="1200" b="0" dirty="0">
                <a:latin typeface="Arial" charset="0"/>
                <a:cs typeface="Arial" charset="0"/>
              </a:rPr>
              <a:t>Hospital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da PUCRS e Hospital Independência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Bourbon 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Rota </a:t>
            </a:r>
            <a:r>
              <a:rPr lang="pt-BR" altLang="pt-BR" sz="1200" b="0" dirty="0">
                <a:latin typeface="Arial" charset="0"/>
                <a:cs typeface="Arial" charset="0"/>
              </a:rPr>
              <a:t>para Shoppings Iguatemi e Bourbon Country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Código do ponto</a:t>
            </a:r>
          </a:p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018871 | 018876 | 018877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>
                <a:solidFill>
                  <a:srgbClr val="CC0000"/>
                </a:solidFill>
                <a:latin typeface="Arial" charset="0"/>
              </a:rPr>
              <a:t>OUTDOOR</a:t>
            </a: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>
                <a:latin typeface="Arial" charset="0"/>
                <a:cs typeface="Arial" charset="0"/>
              </a:rPr>
              <a:t>Av. Protásio Alves, 7000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>
                <a:latin typeface="Arial" charset="0"/>
                <a:cs typeface="Arial" charset="0"/>
              </a:rPr>
              <a:t>Em frente A. Antônio de Carvalho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Sentido: B/C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Bairro: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Jardim Itu Sabará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>
                <a:latin typeface="Arial" charset="0"/>
              </a:rPr>
              <a:t>1.211.640*</a:t>
            </a:r>
          </a:p>
          <a:p>
            <a:pPr eaLnBrk="1" hangingPunct="1"/>
            <a:r>
              <a:rPr lang="pt-BR" altLang="pt-BR" sz="900" b="0" dirty="0">
                <a:latin typeface="Arial" charset="0"/>
              </a:rPr>
              <a:t>*EPTC/2023</a:t>
            </a: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70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20</cp:revision>
  <dcterms:created xsi:type="dcterms:W3CDTF">2021-06-02T21:02:20Z</dcterms:created>
  <dcterms:modified xsi:type="dcterms:W3CDTF">2024-01-25T14:41:40Z</dcterms:modified>
</cp:coreProperties>
</file>