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-140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25/01/2024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61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25/01/2024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07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25/01/2024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42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25/01/2024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89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25/01/2024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16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25/01/2024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64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25/01/2024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5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25/01/2024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22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25/01/2024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23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25/01/2024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16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25/01/2024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55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6AFF3-6019-4748-BCC9-FF54CF6F1DA9}" type="datetimeFigureOut">
              <a:rPr lang="pt-BR" smtClean="0"/>
              <a:t>25/01/2024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92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maps.app.goo.gl/3UgUg8njQyU5N2Xg6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56" t="8909" r="4385" b="3764"/>
          <a:stretch/>
        </p:blipFill>
        <p:spPr bwMode="auto">
          <a:xfrm>
            <a:off x="5280454" y="1310724"/>
            <a:ext cx="3697200" cy="354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35" y="1308184"/>
            <a:ext cx="4957200" cy="3534140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67" y="302532"/>
            <a:ext cx="784800" cy="784800"/>
          </a:xfrm>
          <a:prstGeom prst="rect">
            <a:avLst/>
          </a:prstGeom>
        </p:spPr>
      </p:pic>
      <p:sp>
        <p:nvSpPr>
          <p:cNvPr id="21" name="AutoShape 136"/>
          <p:cNvSpPr>
            <a:spLocks noChangeArrowheads="1"/>
          </p:cNvSpPr>
          <p:nvPr/>
        </p:nvSpPr>
        <p:spPr bwMode="auto">
          <a:xfrm>
            <a:off x="5280454" y="5013325"/>
            <a:ext cx="369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dirty="0">
                <a:latin typeface="Arial" charset="0"/>
                <a:cs typeface="Arial" charset="0"/>
              </a:rPr>
              <a:t>REFERÊNCIAS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 Condomínio Industrial Parque dos Anjos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Hotel </a:t>
            </a:r>
            <a:r>
              <a:rPr lang="pt-BR" altLang="pt-BR" sz="1200" b="0" dirty="0" err="1" smtClean="0">
                <a:latin typeface="Arial" charset="0"/>
                <a:cs typeface="Arial" charset="0"/>
              </a:rPr>
              <a:t>Intercity</a:t>
            </a:r>
            <a:endParaRPr lang="pt-BR" altLang="pt-BR" sz="1200" b="0" dirty="0" smtClean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Ao lado do Posto BR de combustível</a:t>
            </a:r>
            <a:endParaRPr lang="pt-BR" altLang="pt-BR" sz="1200" dirty="0" smtClean="0">
              <a:latin typeface="Arial" charset="0"/>
            </a:endParaRPr>
          </a:p>
          <a:p>
            <a:pPr eaLnBrk="1" hangingPunct="1"/>
            <a:endParaRPr lang="pt-BR" altLang="pt-BR" sz="1200" dirty="0">
              <a:latin typeface="Arial" charset="0"/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5288517" y="6207423"/>
            <a:ext cx="3676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Código do ponto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  <a:p>
            <a:r>
              <a:rPr lang="pt-BR" sz="1200" dirty="0">
                <a:solidFill>
                  <a:srgbClr val="C00000"/>
                </a:solidFill>
                <a:latin typeface="Arial" pitchFamily="34" charset="0"/>
              </a:rPr>
              <a:t>017588</a:t>
            </a:r>
          </a:p>
        </p:txBody>
      </p:sp>
      <p:pic>
        <p:nvPicPr>
          <p:cNvPr id="23" name="Imagem 2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4613" y="3973971"/>
            <a:ext cx="900000" cy="900000"/>
          </a:xfrm>
          <a:prstGeom prst="rect">
            <a:avLst/>
          </a:prstGeom>
        </p:spPr>
      </p:pic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1011036" y="260648"/>
            <a:ext cx="58181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3000" dirty="0" smtClean="0">
                <a:solidFill>
                  <a:srgbClr val="CC0000"/>
                </a:solidFill>
                <a:latin typeface="Arial" charset="0"/>
              </a:rPr>
              <a:t>OUTDOOR</a:t>
            </a:r>
            <a:endParaRPr lang="pt-BR" altLang="pt-BR" sz="3000" dirty="0">
              <a:solidFill>
                <a:srgbClr val="CC0000"/>
              </a:solidFill>
              <a:latin typeface="Arial" charset="0"/>
            </a:endParaRPr>
          </a:p>
          <a:p>
            <a:pPr eaLnBrk="1" hangingPunct="1"/>
            <a:r>
              <a:rPr lang="pt-BR" altLang="pt-BR" sz="2000" dirty="0" smtClean="0">
                <a:solidFill>
                  <a:srgbClr val="CC0000"/>
                </a:solidFill>
                <a:latin typeface="Arial" charset="0"/>
              </a:rPr>
              <a:t>Gravataí/RS</a:t>
            </a:r>
            <a:endParaRPr lang="pt-BR" altLang="pt-BR" sz="2000" dirty="0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25" name="AutoShape 139"/>
          <p:cNvSpPr>
            <a:spLocks noChangeArrowheads="1"/>
          </p:cNvSpPr>
          <p:nvPr/>
        </p:nvSpPr>
        <p:spPr bwMode="auto">
          <a:xfrm>
            <a:off x="162835" y="5013325"/>
            <a:ext cx="495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800" dirty="0" smtClean="0">
                <a:latin typeface="Arial" charset="0"/>
                <a:cs typeface="Arial" charset="0"/>
              </a:rPr>
              <a:t>Av. Ely Correa 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600" dirty="0" smtClean="0">
                <a:latin typeface="Arial" charset="0"/>
                <a:cs typeface="Arial" charset="0"/>
              </a:rPr>
              <a:t>Ao lado do Posto BR</a:t>
            </a:r>
            <a:endParaRPr lang="pt-BR" altLang="pt-BR" sz="1600" dirty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Face: </a:t>
            </a:r>
            <a:r>
              <a:rPr lang="pt-BR" altLang="pt-BR" sz="1200" dirty="0" smtClean="0">
                <a:latin typeface="Arial" charset="0"/>
                <a:cs typeface="Arial" charset="0"/>
              </a:rPr>
              <a:t>Parque dos Anjos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Bairro</a:t>
            </a:r>
            <a:r>
              <a:rPr lang="pt-BR" altLang="pt-BR" sz="1200" b="0" dirty="0">
                <a:latin typeface="Arial" charset="0"/>
                <a:cs typeface="Arial" charset="0"/>
              </a:rPr>
              <a:t>: </a:t>
            </a:r>
            <a:r>
              <a:rPr lang="pt-BR" altLang="pt-BR" sz="1200" dirty="0" smtClean="0">
                <a:latin typeface="Arial" charset="0"/>
                <a:cs typeface="Arial" charset="0"/>
              </a:rPr>
              <a:t>Parque dos Anjos </a:t>
            </a:r>
            <a:endParaRPr lang="pt-BR" altLang="pt-BR" sz="12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t-BR" altLang="pt-BR" sz="1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Formato: 9,00 x 3,00</a:t>
            </a:r>
          </a:p>
          <a:p>
            <a:pPr eaLnBrk="1" hangingPunct="1">
              <a:defRPr/>
            </a:pPr>
            <a:endParaRPr lang="pt-BR" altLang="pt-BR" sz="1200" b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pt-BR" altLang="pt-BR" sz="1600" dirty="0" smtClean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169367" y="6248285"/>
            <a:ext cx="495873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1200" b="0" dirty="0">
                <a:latin typeface="Arial" charset="0"/>
              </a:rPr>
              <a:t>POTENCIAL DE IMPACTOS MENSAIS: </a:t>
            </a:r>
            <a:r>
              <a:rPr lang="pt-BR" altLang="pt-BR" sz="1200" dirty="0" smtClean="0">
                <a:latin typeface="Arial" charset="0"/>
              </a:rPr>
              <a:t>849.000</a:t>
            </a:r>
            <a:r>
              <a:rPr lang="pt-BR" altLang="pt-BR" sz="1200" dirty="0">
                <a:latin typeface="Arial" charset="0"/>
              </a:rPr>
              <a:t>*</a:t>
            </a:r>
          </a:p>
          <a:p>
            <a:pPr eaLnBrk="1" hangingPunct="1"/>
            <a:r>
              <a:rPr lang="pt-BR" altLang="pt-BR" sz="900" b="0" smtClean="0">
                <a:latin typeface="Arial" charset="0"/>
              </a:rPr>
              <a:t>*DNIT/09</a:t>
            </a:r>
            <a:endParaRPr lang="pt-BR" altLang="pt-BR" sz="900" b="0" dirty="0">
              <a:latin typeface="Arial" charset="0"/>
            </a:endParaRPr>
          </a:p>
        </p:txBody>
      </p:sp>
      <p:pic>
        <p:nvPicPr>
          <p:cNvPr id="27" name="Imagem 11" descr="Novo Logo Ativa Final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72" b="50000"/>
          <a:stretch>
            <a:fillRect/>
          </a:stretch>
        </p:blipFill>
        <p:spPr bwMode="auto">
          <a:xfrm>
            <a:off x="7831138" y="566738"/>
            <a:ext cx="10858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08216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</TotalTime>
  <Words>57</Words>
  <Application>Microsoft Office PowerPoint</Application>
  <PresentationFormat>Apresentação na tela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</dc:creator>
  <cp:lastModifiedBy>Bruna Radke</cp:lastModifiedBy>
  <cp:revision>18</cp:revision>
  <dcterms:created xsi:type="dcterms:W3CDTF">2021-06-02T21:02:20Z</dcterms:created>
  <dcterms:modified xsi:type="dcterms:W3CDTF">2024-01-25T19:28:45Z</dcterms:modified>
</cp:coreProperties>
</file>