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04/01/2024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6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04/01/2024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077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04/01/2024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42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04/01/2024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3893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04/01/2024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716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04/01/2024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64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04/01/2024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5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04/01/2024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22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04/01/2024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23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04/01/2024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16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AFF3-6019-4748-BCC9-FF54CF6F1DA9}" type="datetimeFigureOut">
              <a:rPr lang="pt-BR" smtClean="0"/>
              <a:t>04/01/2024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55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6AFF3-6019-4748-BCC9-FF54CF6F1DA9}" type="datetimeFigureOut">
              <a:rPr lang="pt-BR" smtClean="0"/>
              <a:t>04/01/2024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ABD81-AD84-4648-80B9-17720CB9B8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92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goo.gl/maps/Eu7QPzHpY591goR7A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>
            <a:hlinkClick r:id="rId2"/>
            <a:extLst>
              <a:ext uri="{FF2B5EF4-FFF2-40B4-BE49-F238E27FC236}">
                <a16:creationId xmlns:a16="http://schemas.microsoft.com/office/drawing/2014/main" id="{FD04E0D6-2E6E-4763-A09C-929E5FA38E1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656" t="1408" r="4080" b="8803"/>
          <a:stretch/>
        </p:blipFill>
        <p:spPr>
          <a:xfrm>
            <a:off x="5269370" y="1309454"/>
            <a:ext cx="3705263" cy="3531600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3444A3C5-840C-4748-A4AE-CDD0E93F8E0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14" y="1309454"/>
            <a:ext cx="4957200" cy="353414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67" y="302532"/>
            <a:ext cx="784800" cy="784800"/>
          </a:xfrm>
          <a:prstGeom prst="rect">
            <a:avLst/>
          </a:prstGeom>
        </p:spPr>
      </p:pic>
      <p:sp>
        <p:nvSpPr>
          <p:cNvPr id="7" name="AutoShape 136"/>
          <p:cNvSpPr>
            <a:spLocks noChangeArrowheads="1"/>
          </p:cNvSpPr>
          <p:nvPr/>
        </p:nvSpPr>
        <p:spPr bwMode="auto">
          <a:xfrm>
            <a:off x="5280454" y="5013325"/>
            <a:ext cx="369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altLang="pt-BR" dirty="0">
                <a:latin typeface="Arial" charset="0"/>
                <a:cs typeface="Arial" charset="0"/>
              </a:rPr>
              <a:t>REFERÊNCIAS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Terceira Perimetral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Rota para Zona Sul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Bourbon Shopping Teresópolis 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</a:t>
            </a:r>
            <a:r>
              <a:rPr lang="pt-BR" altLang="pt-BR" sz="1200" b="0" dirty="0" err="1">
                <a:latin typeface="Arial" charset="0"/>
                <a:cs typeface="Arial" charset="0"/>
              </a:rPr>
              <a:t>Boubon</a:t>
            </a:r>
            <a:r>
              <a:rPr lang="pt-BR" altLang="pt-BR" sz="1200" b="0" dirty="0">
                <a:latin typeface="Arial" charset="0"/>
                <a:cs typeface="Arial" charset="0"/>
              </a:rPr>
              <a:t> Shopping Ipiranga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pt-BR" altLang="pt-BR" sz="1200" b="0" dirty="0">
                <a:latin typeface="Arial" charset="0"/>
                <a:cs typeface="Arial" charset="0"/>
              </a:rPr>
              <a:t> PUCRS</a:t>
            </a:r>
            <a:endParaRPr lang="pt-BR" altLang="pt-BR" sz="1200" dirty="0">
              <a:latin typeface="Arial" charset="0"/>
            </a:endParaRPr>
          </a:p>
          <a:p>
            <a:pPr eaLnBrk="1" hangingPunct="1"/>
            <a:endParaRPr lang="pt-BR" altLang="pt-BR" sz="1200" dirty="0">
              <a:latin typeface="Arial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288517" y="6207423"/>
            <a:ext cx="36760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>
                <a:solidFill>
                  <a:srgbClr val="C00000"/>
                </a:solidFill>
                <a:latin typeface="Arial" pitchFamily="34" charset="0"/>
              </a:rPr>
              <a:t>Código do ponto</a:t>
            </a:r>
          </a:p>
          <a:p>
            <a:r>
              <a:rPr lang="pt-BR" sz="1200" dirty="0">
                <a:solidFill>
                  <a:srgbClr val="C00000"/>
                </a:solidFill>
                <a:latin typeface="Arial" pitchFamily="34" charset="0"/>
              </a:rPr>
              <a:t>009181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4613" y="3973971"/>
            <a:ext cx="900000" cy="900000"/>
          </a:xfrm>
          <a:prstGeom prst="rect">
            <a:avLst/>
          </a:prstGeom>
        </p:spPr>
      </p:pic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011036" y="260648"/>
            <a:ext cx="581818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3000" dirty="0">
                <a:solidFill>
                  <a:srgbClr val="CC0000"/>
                </a:solidFill>
                <a:latin typeface="Arial" charset="0"/>
              </a:rPr>
              <a:t>OUTDOOR</a:t>
            </a:r>
          </a:p>
          <a:p>
            <a:pPr eaLnBrk="1" hangingPunct="1"/>
            <a:r>
              <a:rPr lang="pt-BR" altLang="pt-BR" sz="2000" dirty="0">
                <a:solidFill>
                  <a:srgbClr val="CC0000"/>
                </a:solidFill>
                <a:latin typeface="Arial" charset="0"/>
              </a:rPr>
              <a:t>Porto Alegre/RS</a:t>
            </a:r>
          </a:p>
        </p:txBody>
      </p:sp>
      <p:sp>
        <p:nvSpPr>
          <p:cNvPr id="19" name="AutoShape 139"/>
          <p:cNvSpPr>
            <a:spLocks noChangeArrowheads="1"/>
          </p:cNvSpPr>
          <p:nvPr/>
        </p:nvSpPr>
        <p:spPr bwMode="auto">
          <a:xfrm>
            <a:off x="162835" y="5013325"/>
            <a:ext cx="4957200" cy="1655763"/>
          </a:xfrm>
          <a:prstGeom prst="roundRect">
            <a:avLst>
              <a:gd name="adj" fmla="val 4412"/>
            </a:avLst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800" dirty="0">
                <a:latin typeface="Arial" charset="0"/>
                <a:cs typeface="Arial" charset="0"/>
              </a:rPr>
              <a:t>Av. Salvador França – Terreno do quartel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600" dirty="0">
                <a:latin typeface="Arial" charset="0"/>
                <a:cs typeface="Arial" charset="0"/>
              </a:rPr>
              <a:t>Sentido Av. Bento Gonçalves 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>
                <a:latin typeface="Arial" charset="0"/>
                <a:cs typeface="Arial" charset="0"/>
              </a:rPr>
              <a:t>Face: Av. Salvador França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/>
            </a:pPr>
            <a:r>
              <a:rPr lang="pt-BR" altLang="pt-BR" sz="1200" b="0" dirty="0">
                <a:latin typeface="Arial" charset="0"/>
                <a:cs typeface="Arial" charset="0"/>
              </a:rPr>
              <a:t>Bairro: Jardim Botânico</a:t>
            </a:r>
          </a:p>
          <a:p>
            <a:pPr eaLnBrk="1" hangingPunct="1">
              <a:defRPr/>
            </a:pPr>
            <a:r>
              <a:rPr lang="pt-BR" altLang="pt-BR" sz="12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Formato: 9,00 x 3,00</a:t>
            </a:r>
          </a:p>
          <a:p>
            <a:pPr eaLnBrk="1" hangingPunct="1">
              <a:defRPr/>
            </a:pPr>
            <a:endParaRPr lang="pt-BR" altLang="pt-BR" sz="1200" b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pt-BR" altLang="pt-BR" sz="1600" dirty="0">
              <a:solidFill>
                <a:srgbClr val="CC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169367" y="6248285"/>
            <a:ext cx="4958731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pt-BR" altLang="pt-BR" sz="1200" b="0" dirty="0">
                <a:latin typeface="Arial" charset="0"/>
              </a:rPr>
              <a:t>POTENCIAL DE IMPACTOS MENSAIS: </a:t>
            </a:r>
            <a:r>
              <a:rPr lang="pt-BR" altLang="pt-BR" sz="1200" dirty="0">
                <a:latin typeface="Arial" charset="0"/>
              </a:rPr>
              <a:t>412.104*</a:t>
            </a:r>
          </a:p>
          <a:p>
            <a:pPr eaLnBrk="1" hangingPunct="1"/>
            <a:r>
              <a:rPr lang="pt-BR" altLang="pt-BR" sz="900" b="0" dirty="0">
                <a:latin typeface="Arial" charset="0"/>
              </a:rPr>
              <a:t>*EPTC/2022</a:t>
            </a:r>
          </a:p>
        </p:txBody>
      </p:sp>
      <p:pic>
        <p:nvPicPr>
          <p:cNvPr id="14" name="Imagem 11" descr="Novo Logo Ativa Final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72" b="50000"/>
          <a:stretch>
            <a:fillRect/>
          </a:stretch>
        </p:blipFill>
        <p:spPr bwMode="auto">
          <a:xfrm>
            <a:off x="7831138" y="566738"/>
            <a:ext cx="10858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08216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</TotalTime>
  <Words>67</Words>
  <Application>Microsoft Office PowerPoint</Application>
  <PresentationFormat>Apresentação na tela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</dc:creator>
  <cp:lastModifiedBy>User</cp:lastModifiedBy>
  <cp:revision>18</cp:revision>
  <dcterms:created xsi:type="dcterms:W3CDTF">2021-06-02T21:02:20Z</dcterms:created>
  <dcterms:modified xsi:type="dcterms:W3CDTF">2024-01-04T13:47:44Z</dcterms:modified>
</cp:coreProperties>
</file>