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dyxLb6GV6bg9rNGZ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7230"/>
            <a:ext cx="4957200" cy="3535094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5" t="13776" r="33656" b="20832"/>
          <a:stretch/>
        </p:blipFill>
        <p:spPr bwMode="auto">
          <a:xfrm>
            <a:off x="5280454" y="1310725"/>
            <a:ext cx="3697200" cy="35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Parque de Exposições Assis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Estação Esteio (</a:t>
            </a:r>
            <a:r>
              <a:rPr lang="pt-BR" altLang="pt-BR" sz="1200" b="0" dirty="0" err="1">
                <a:latin typeface="Arial" charset="0"/>
                <a:cs typeface="Arial" charset="0"/>
              </a:rPr>
              <a:t>Trensurb</a:t>
            </a:r>
            <a:r>
              <a:rPr lang="pt-BR" altLang="pt-BR" sz="1200" b="0" dirty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017641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 smtClean="0">
                <a:solidFill>
                  <a:srgbClr val="CC0000"/>
                </a:solidFill>
                <a:latin typeface="Arial" charset="0"/>
              </a:rPr>
              <a:t>Esteio/RS</a:t>
            </a:r>
            <a:endParaRPr lang="pt-BR" altLang="pt-BR" sz="2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BR 116 – Em frente ao Parque de Exposições Assis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err="1" smtClean="0">
                <a:latin typeface="Arial" charset="0"/>
                <a:cs typeface="Arial" charset="0"/>
              </a:rPr>
              <a:t>Expointer</a:t>
            </a:r>
            <a:endParaRPr lang="pt-BR" altLang="pt-BR" sz="16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4.875.000*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*DNIT/2008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648650" y="6284576"/>
            <a:ext cx="2400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RESTRIÇÕES:</a:t>
            </a:r>
            <a:r>
              <a:rPr lang="pt-BR" altLang="pt-BR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Concorrentes da Rede SIM de postos de combustíveis.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56</Words>
  <Application>Microsoft Office PowerPoint</Application>
  <PresentationFormat>Apresentação na tela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 Radke</cp:lastModifiedBy>
  <cp:revision>20</cp:revision>
  <dcterms:created xsi:type="dcterms:W3CDTF">2021-06-02T21:02:20Z</dcterms:created>
  <dcterms:modified xsi:type="dcterms:W3CDTF">2023-12-05T15:41:14Z</dcterms:modified>
</cp:coreProperties>
</file>