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dyxLb6GV6bg9rNGZ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r="6612" b="1593"/>
          <a:stretch/>
        </p:blipFill>
        <p:spPr bwMode="auto">
          <a:xfrm>
            <a:off x="5280454" y="1310724"/>
            <a:ext cx="3684158" cy="356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Parque de Exposições Assis Brasil (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Expointer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)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Estação Esteio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Entrada de Esteio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017640 | 13.000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Esteio/RS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BR 116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>
                <a:latin typeface="Arial" charset="0"/>
                <a:cs typeface="Arial" charset="0"/>
              </a:rPr>
              <a:t>Em frente ao Parque de Exposições Assis Brasil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Porto Alegre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Novo Esteio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6.746.000*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*DNIT/2016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6648650" y="6284576"/>
            <a:ext cx="2400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RESTRIÇÕES:</a:t>
            </a:r>
            <a:r>
              <a:rPr lang="pt-BR" altLang="pt-BR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Concorrentes da Rede SIM de postos de combustíveis.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68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2023-12-05T15:40:47Z</dcterms:modified>
</cp:coreProperties>
</file>