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goo.gl/maps/NkdeS2wAJQnvdEtR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184"/>
            <a:ext cx="4957200" cy="35341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t="10996" r="20173" b="25631"/>
          <a:stretch/>
        </p:blipFill>
        <p:spPr bwMode="auto">
          <a:xfrm>
            <a:off x="5280454" y="1308184"/>
            <a:ext cx="3697200" cy="353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6855" r="11916" b="4302"/>
          <a:stretch/>
        </p:blipFill>
        <p:spPr bwMode="auto">
          <a:xfrm>
            <a:off x="5280454" y="1310723"/>
            <a:ext cx="3697200" cy="35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Centro de Eventos da FIERGS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Posto Garoupa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Faculdade Senai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Saída de Porto Alegre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as cidades de Cachoeirinha e Gravataí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16.349 | 16.350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Assis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Próximo à FIERGS – Face Centro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Bairro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Sarandi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754.262*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*EPTC/2022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66</Words>
  <Application>Microsoft Office PowerPoint</Application>
  <PresentationFormat>Apresentação na tela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 Radke</cp:lastModifiedBy>
  <cp:revision>22</cp:revision>
  <dcterms:created xsi:type="dcterms:W3CDTF">2021-06-02T21:02:20Z</dcterms:created>
  <dcterms:modified xsi:type="dcterms:W3CDTF">2023-11-09T12:39:45Z</dcterms:modified>
</cp:coreProperties>
</file>