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140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09/11/2023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maps/UA85rmhmFWJHKRFv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35" y="1308184"/>
            <a:ext cx="4957200" cy="3534140"/>
          </a:xfrm>
          <a:prstGeom prst="rect">
            <a:avLst/>
          </a:prstGeom>
        </p:spPr>
      </p:pic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58" t="66" r="3694" b="7101"/>
          <a:stretch/>
        </p:blipFill>
        <p:spPr bwMode="auto">
          <a:xfrm>
            <a:off x="5280453" y="1310723"/>
            <a:ext cx="3684159" cy="353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REFAP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Petrobrás </a:t>
            </a:r>
            <a:r>
              <a:rPr lang="pt-BR" altLang="pt-BR" sz="1200" b="0" dirty="0">
                <a:latin typeface="Arial" charset="0"/>
                <a:cs typeface="Arial" charset="0"/>
              </a:rPr>
              <a:t>- Refinaria Alberto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Pasqualini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Desco</a:t>
            </a: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Atacarejo</a:t>
            </a: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endParaRPr lang="pt-BR" altLang="pt-BR" sz="1200" b="0" dirty="0" smtClean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Canoas Parque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Hotel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smtClean="0">
                <a:latin typeface="Arial" charset="0"/>
                <a:cs typeface="Arial" charset="0"/>
              </a:rPr>
              <a:t>Universidade Ulbra</a:t>
            </a:r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Código do ponto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pt-BR" sz="1200" dirty="0" smtClean="0">
                <a:solidFill>
                  <a:srgbClr val="C00000"/>
                </a:solidFill>
                <a:latin typeface="Arial" pitchFamily="34" charset="0"/>
              </a:rPr>
              <a:t>14.067 | 14.068 | 14.069</a:t>
            </a:r>
            <a:endParaRPr lang="pt-BR" sz="1200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 smtClean="0">
                <a:solidFill>
                  <a:srgbClr val="CC0000"/>
                </a:solidFill>
                <a:latin typeface="Arial" charset="0"/>
              </a:rPr>
              <a:t>OUTDOOR</a:t>
            </a:r>
            <a:endParaRPr lang="pt-BR" altLang="pt-BR" sz="3000" dirty="0">
              <a:solidFill>
                <a:srgbClr val="CC0000"/>
              </a:solidFill>
              <a:latin typeface="Arial" charset="0"/>
            </a:endParaRPr>
          </a:p>
          <a:p>
            <a:pPr eaLnBrk="1" hangingPunct="1"/>
            <a:r>
              <a:rPr lang="pt-BR" altLang="pt-BR" sz="2000" dirty="0" smtClean="0">
                <a:solidFill>
                  <a:srgbClr val="CC0000"/>
                </a:solidFill>
                <a:latin typeface="Arial" charset="0"/>
              </a:rPr>
              <a:t>Canoas/RS</a:t>
            </a:r>
            <a:endParaRPr lang="pt-BR" altLang="pt-BR" sz="2000" dirty="0">
              <a:solidFill>
                <a:srgbClr val="CC0000"/>
              </a:solidFill>
              <a:latin typeface="Arial" charset="0"/>
            </a:endParaRP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 smtClean="0">
                <a:latin typeface="Arial" charset="0"/>
                <a:cs typeface="Arial" charset="0"/>
              </a:rPr>
              <a:t>BR 116 – Km 260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 smtClean="0">
                <a:latin typeface="Arial" charset="0"/>
                <a:cs typeface="Arial" charset="0"/>
              </a:rPr>
              <a:t>Em frente a Estação Petrobrás </a:t>
            </a:r>
            <a:endParaRPr lang="pt-BR" altLang="pt-BR" sz="1600" dirty="0">
              <a:latin typeface="Arial" charset="0"/>
              <a:cs typeface="Arial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 smtClean="0">
                <a:latin typeface="Arial" charset="0"/>
                <a:cs typeface="Arial" charset="0"/>
              </a:rPr>
              <a:t>Bairro</a:t>
            </a:r>
            <a:r>
              <a:rPr lang="pt-BR" altLang="pt-BR" sz="1200" b="0" dirty="0">
                <a:latin typeface="Arial" charset="0"/>
                <a:cs typeface="Arial" charset="0"/>
              </a:rPr>
              <a:t>: </a:t>
            </a:r>
            <a:r>
              <a:rPr lang="pt-BR" altLang="pt-BR" sz="1200" dirty="0" err="1" smtClean="0">
                <a:latin typeface="Arial" charset="0"/>
                <a:cs typeface="Arial" charset="0"/>
              </a:rPr>
              <a:t>Brigadeira</a:t>
            </a:r>
            <a:endParaRPr lang="pt-BR" altLang="pt-BR" sz="12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pt-BR" altLang="pt-BR" sz="1200" b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 smtClean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 smtClean="0">
                <a:latin typeface="Arial" charset="0"/>
              </a:rPr>
              <a:t>4.875.000*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r>
              <a:rPr lang="pt-BR" altLang="pt-BR" sz="900" b="0" dirty="0" smtClean="0">
                <a:latin typeface="Arial" charset="0"/>
              </a:rPr>
              <a:t>*DNIT/08</a:t>
            </a:r>
            <a:endParaRPr lang="pt-BR" altLang="pt-BR" sz="900" b="0" dirty="0">
              <a:latin typeface="Arial" charset="0"/>
            </a:endParaRP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55</Words>
  <Application>Microsoft Office PowerPoint</Application>
  <PresentationFormat>Apresentação na tela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Bruna Radke</cp:lastModifiedBy>
  <cp:revision>22</cp:revision>
  <dcterms:created xsi:type="dcterms:W3CDTF">2021-06-02T21:02:20Z</dcterms:created>
  <dcterms:modified xsi:type="dcterms:W3CDTF">2023-11-09T12:42:02Z</dcterms:modified>
</cp:coreProperties>
</file>