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GndxWtCbsYhdJ2s68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184"/>
            <a:ext cx="4957200" cy="353414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1" t="6793" r="5685" b="4302"/>
          <a:stretch/>
        </p:blipFill>
        <p:spPr bwMode="auto">
          <a:xfrm>
            <a:off x="5280454" y="1308183"/>
            <a:ext cx="3697200" cy="353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Orla do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Guaíba e Cidade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Baixa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Shoppings Praia de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Belas, João Pessoa e Barra Shopping Sul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Hospitais Ernesto Dornelles e Instituto do Coração 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12.938 | 12.939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Rua Lima e Silva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Av. Ipiranga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Azenha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1.021.020*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65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18</cp:revision>
  <dcterms:created xsi:type="dcterms:W3CDTF">2021-06-02T21:02:20Z</dcterms:created>
  <dcterms:modified xsi:type="dcterms:W3CDTF">2023-11-09T12:41:50Z</dcterms:modified>
</cp:coreProperties>
</file>