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kuiXyxdjXNWAtdHN7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8" t="12824" r="12210" b="13256"/>
          <a:stretch/>
        </p:blipFill>
        <p:spPr bwMode="auto">
          <a:xfrm>
            <a:off x="5280454" y="1310724"/>
            <a:ext cx="3697200" cy="354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428"/>
            <a:ext cx="4957200" cy="353389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Hospitais São Lucas da PUCRS e Independência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Av. Ipiranga e Av. Bento Gonçalves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Carrefour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Hipermercado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Bourbon Shopping Ipiranga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Faculdade PUCRS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019025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Antônio de Carvalho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Rua </a:t>
            </a:r>
            <a:r>
              <a:rPr lang="pt-BR" altLang="pt-BR" sz="1600" dirty="0" err="1" smtClean="0">
                <a:latin typeface="Arial" charset="0"/>
                <a:cs typeface="Arial" charset="0"/>
              </a:rPr>
              <a:t>Attílio</a:t>
            </a:r>
            <a:r>
              <a:rPr lang="pt-BR" altLang="pt-BR" sz="1600" dirty="0" smtClean="0">
                <a:latin typeface="Arial" charset="0"/>
                <a:cs typeface="Arial" charset="0"/>
              </a:rPr>
              <a:t> </a:t>
            </a:r>
            <a:r>
              <a:rPr lang="pt-BR" altLang="pt-BR" sz="1600" dirty="0" err="1" smtClean="0">
                <a:latin typeface="Arial" charset="0"/>
                <a:cs typeface="Arial" charset="0"/>
              </a:rPr>
              <a:t>Bilibio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Jardim Carvalho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2.661.776*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*EPTC/16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67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18</cp:revision>
  <dcterms:created xsi:type="dcterms:W3CDTF">2021-06-02T21:02:20Z</dcterms:created>
  <dcterms:modified xsi:type="dcterms:W3CDTF">2023-11-09T12:40:28Z</dcterms:modified>
</cp:coreProperties>
</file>