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goo.gl/maps/6wjUPFHe189jp2VA7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2" t="4857" r="13662" b="5316"/>
          <a:stretch/>
        </p:blipFill>
        <p:spPr bwMode="auto">
          <a:xfrm>
            <a:off x="5280453" y="1310724"/>
            <a:ext cx="3697201" cy="353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4" b="3008"/>
          <a:stretch/>
        </p:blipFill>
        <p:spPr>
          <a:xfrm>
            <a:off x="170898" y="1310723"/>
            <a:ext cx="4957200" cy="3521899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Carrefour Hipermercado 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err="1" smtClean="0">
                <a:latin typeface="Arial" charset="0"/>
                <a:cs typeface="Arial" charset="0"/>
              </a:rPr>
              <a:t>Sam’s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 Club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Leroy Merlin 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</a:rPr>
              <a:t> Atacadão </a:t>
            </a:r>
            <a:r>
              <a:rPr lang="pt-BR" altLang="pt-BR" sz="1200" b="0" dirty="0" err="1" smtClean="0">
                <a:latin typeface="Arial" charset="0"/>
              </a:rPr>
              <a:t>Atacarejo</a:t>
            </a:r>
            <a:endParaRPr lang="pt-BR" altLang="pt-BR" sz="1200" b="0" dirty="0" smtClean="0">
              <a:latin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</a:rPr>
              <a:t> Alta </a:t>
            </a:r>
            <a:r>
              <a:rPr lang="pt-BR" altLang="pt-BR" sz="1200" b="0" dirty="0" smtClean="0">
                <a:latin typeface="Arial" charset="0"/>
              </a:rPr>
              <a:t>concentração de revendas de automóveis </a:t>
            </a:r>
            <a:endParaRPr lang="pt-BR" altLang="pt-BR" sz="1200" b="0" dirty="0" smtClean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018942 | 018943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Sertório, 6800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Ao lado do </a:t>
            </a:r>
            <a:r>
              <a:rPr lang="pt-BR" altLang="pt-BR" sz="1600" dirty="0" err="1" smtClean="0">
                <a:latin typeface="Arial" charset="0"/>
                <a:cs typeface="Arial" charset="0"/>
              </a:rPr>
              <a:t>Sam’s</a:t>
            </a:r>
            <a:r>
              <a:rPr lang="pt-BR" altLang="pt-BR" sz="1600" dirty="0" smtClean="0">
                <a:latin typeface="Arial" charset="0"/>
                <a:cs typeface="Arial" charset="0"/>
              </a:rPr>
              <a:t> Club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smtClean="0">
                <a:latin typeface="Arial" charset="0"/>
                <a:cs typeface="Arial" charset="0"/>
              </a:rPr>
              <a:t>Sarandi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767.256*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*EPTC/22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56</Words>
  <Application>Microsoft Office PowerPoint</Application>
  <PresentationFormat>Apresentação na tela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19</cp:revision>
  <dcterms:created xsi:type="dcterms:W3CDTF">2021-06-02T21:02:20Z</dcterms:created>
  <dcterms:modified xsi:type="dcterms:W3CDTF">2023-11-09T12:42:21Z</dcterms:modified>
</cp:coreProperties>
</file>