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140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goo.gl/maps/Nic7kScJvLcZMBHi8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1" t="7552" r="10457" b="7118"/>
          <a:stretch/>
        </p:blipFill>
        <p:spPr bwMode="auto">
          <a:xfrm>
            <a:off x="5280453" y="1310723"/>
            <a:ext cx="3697201" cy="3549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35" y="1307790"/>
            <a:ext cx="4957200" cy="353453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302532"/>
            <a:ext cx="784800" cy="784800"/>
          </a:xfrm>
          <a:prstGeom prst="rect">
            <a:avLst/>
          </a:prstGeom>
        </p:spPr>
      </p:pic>
      <p:sp>
        <p:nvSpPr>
          <p:cNvPr id="7" name="AutoShape 136"/>
          <p:cNvSpPr>
            <a:spLocks noChangeArrowheads="1"/>
          </p:cNvSpPr>
          <p:nvPr/>
        </p:nvSpPr>
        <p:spPr bwMode="auto">
          <a:xfrm>
            <a:off x="5280454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Shoppings Praia de Belas e João Pessoa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Orla do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Guaíba</a:t>
            </a:r>
            <a:endParaRPr lang="pt-BR" altLang="pt-BR" sz="1200" b="0" dirty="0" smtClean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Parque Marinha do Brasil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 Hospitais Ernesto Dornelles e Instituto do Coração</a:t>
            </a:r>
            <a:endParaRPr lang="pt-BR" altLang="pt-BR" sz="1200" dirty="0" smtClean="0">
              <a:latin typeface="Arial" charset="0"/>
            </a:endParaRPr>
          </a:p>
          <a:p>
            <a:pPr eaLnBrk="1" hangingPunct="1"/>
            <a:endParaRPr lang="pt-BR" altLang="pt-BR" sz="1200" dirty="0">
              <a:latin typeface="Arial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288517" y="6207423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Código do ponto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018300 | 018301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11036" y="260648"/>
            <a:ext cx="5818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3000" dirty="0" smtClean="0">
                <a:solidFill>
                  <a:srgbClr val="CC0000"/>
                </a:solidFill>
                <a:latin typeface="Arial" charset="0"/>
              </a:rPr>
              <a:t>OUTDOOR</a:t>
            </a:r>
            <a:endParaRPr lang="pt-BR" altLang="pt-BR" sz="3000" dirty="0">
              <a:solidFill>
                <a:srgbClr val="CC0000"/>
              </a:solidFill>
              <a:latin typeface="Arial" charset="0"/>
            </a:endParaRPr>
          </a:p>
          <a:p>
            <a:pPr eaLnBrk="1" hangingPunct="1"/>
            <a:r>
              <a:rPr lang="pt-BR" altLang="pt-BR" sz="2000" dirty="0">
                <a:solidFill>
                  <a:srgbClr val="CC0000"/>
                </a:solidFill>
                <a:latin typeface="Arial" charset="0"/>
              </a:rPr>
              <a:t>Porto Alegre/RS</a:t>
            </a:r>
          </a:p>
        </p:txBody>
      </p:sp>
      <p:sp>
        <p:nvSpPr>
          <p:cNvPr id="19" name="AutoShape 139"/>
          <p:cNvSpPr>
            <a:spLocks noChangeArrowheads="1"/>
          </p:cNvSpPr>
          <p:nvPr/>
        </p:nvSpPr>
        <p:spPr bwMode="auto">
          <a:xfrm>
            <a:off x="162835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 smtClean="0">
                <a:latin typeface="Arial" charset="0"/>
                <a:cs typeface="Arial" charset="0"/>
              </a:rPr>
              <a:t>Av. Érico </a:t>
            </a:r>
            <a:r>
              <a:rPr lang="pt-BR" altLang="pt-BR" sz="1800" dirty="0" err="1" smtClean="0">
                <a:latin typeface="Arial" charset="0"/>
                <a:cs typeface="Arial" charset="0"/>
              </a:rPr>
              <a:t>Verríssímo</a:t>
            </a:r>
            <a:endParaRPr lang="pt-BR" altLang="pt-BR" sz="1800" dirty="0" smtClean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600" dirty="0" smtClean="0">
                <a:latin typeface="Arial" charset="0"/>
                <a:cs typeface="Arial" charset="0"/>
              </a:rPr>
              <a:t>Esq. Rua Botafogo</a:t>
            </a:r>
            <a:endParaRPr lang="pt-BR" altLang="pt-BR" sz="160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Bairro</a:t>
            </a:r>
            <a:r>
              <a:rPr lang="pt-BR" altLang="pt-BR" sz="1200" b="0" dirty="0">
                <a:latin typeface="Arial" charset="0"/>
                <a:cs typeface="Arial" charset="0"/>
              </a:rPr>
              <a:t>: </a:t>
            </a:r>
            <a:r>
              <a:rPr lang="pt-BR" altLang="pt-BR" sz="1200" dirty="0" smtClean="0">
                <a:latin typeface="Arial" charset="0"/>
                <a:cs typeface="Arial" charset="0"/>
              </a:rPr>
              <a:t>Menino Deus</a:t>
            </a:r>
            <a:endParaRPr lang="pt-BR" altLang="pt-BR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t-BR" altLang="pt-BR" sz="1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9,00 x 3,00</a:t>
            </a:r>
          </a:p>
          <a:p>
            <a:pPr eaLnBrk="1" hangingPunct="1">
              <a:defRPr/>
            </a:pPr>
            <a:endParaRPr lang="pt-BR" altLang="pt-BR" sz="12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600" dirty="0" smtClean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69367" y="6248285"/>
            <a:ext cx="4958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b="0" dirty="0">
                <a:latin typeface="Arial" charset="0"/>
              </a:rPr>
              <a:t>POTENCIAL DE IMPACTOS MENSAIS: </a:t>
            </a:r>
            <a:r>
              <a:rPr lang="pt-BR" altLang="pt-BR" sz="1200" dirty="0" smtClean="0">
                <a:latin typeface="Arial" charset="0"/>
              </a:rPr>
              <a:t>3.640.220*</a:t>
            </a:r>
            <a:endParaRPr lang="pt-BR" altLang="pt-BR" sz="1200" dirty="0">
              <a:latin typeface="Arial" charset="0"/>
            </a:endParaRPr>
          </a:p>
          <a:p>
            <a:pPr eaLnBrk="1" hangingPunct="1"/>
            <a:r>
              <a:rPr lang="pt-BR" altLang="pt-BR" sz="900" b="0" dirty="0" smtClean="0">
                <a:latin typeface="Arial" charset="0"/>
              </a:rPr>
              <a:t>*EPTC/12</a:t>
            </a:r>
            <a:endParaRPr lang="pt-BR" altLang="pt-BR" sz="900" b="0" dirty="0">
              <a:latin typeface="Arial" charset="0"/>
            </a:endParaRPr>
          </a:p>
        </p:txBody>
      </p:sp>
      <p:pic>
        <p:nvPicPr>
          <p:cNvPr id="14" name="Imagem 11" descr="Novo Logo Ativa Fin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</TotalTime>
  <Words>61</Words>
  <Application>Microsoft Office PowerPoint</Application>
  <PresentationFormat>Apresentação na tela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 Radke</cp:lastModifiedBy>
  <cp:revision>18</cp:revision>
  <dcterms:created xsi:type="dcterms:W3CDTF">2021-06-02T21:02:20Z</dcterms:created>
  <dcterms:modified xsi:type="dcterms:W3CDTF">2023-11-09T12:40:05Z</dcterms:modified>
</cp:coreProperties>
</file>