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8" r:id="rId1"/>
  </p:sldMasterIdLst>
  <p:notesMasterIdLst>
    <p:notesMasterId r:id="rId3"/>
  </p:notesMasterIdLst>
  <p:sldIdLst>
    <p:sldId id="3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>
        <p:scale>
          <a:sx n="70" d="100"/>
          <a:sy n="70" d="100"/>
        </p:scale>
        <p:origin x="-3012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5210-3C29-4F49-9031-CAE9A2E3093C}" type="datetimeFigureOut">
              <a:rPr lang="pt-BR" smtClean="0"/>
              <a:pPr/>
              <a:t>27/10/2023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2223-009C-4736-BCEB-E49265826F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84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B4EFD32-12C9-4213-B62D-9329711A5BC5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714BD49-351F-4EE3-95B0-10D58D106F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1C033E86-BB3C-498E-AD8F-AD94CBD928B8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99BA330-1799-4E97-88D7-EC299276A1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E7683CB-8071-4EDA-AC9B-038763FE19EF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8818079-6C85-41F7-ACB3-34E56A718D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34992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791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D1707C7-6B8C-48F8-AF40-9E363D41FBF2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6A9C1B1-62C8-4B49-8107-3CE595467D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FE8F9AC-BA1B-4079-B2C7-221CB22AD0A3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72855CA2-D11F-4BC6-BE6C-1AFF235CE3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B5742FDE-4927-4104-859F-D2336D12F989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959EFA0-4554-4250-B3AA-16A254ED3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482D2F4-ADF4-492B-8E09-9CDDA424AB6A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FB6183D-AC8D-48C5-B537-CFE8C2327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613EA69-B52C-4882-91A2-76D18C881A35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76BD82B-5D2E-4123-94C2-4E424B0A5C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66E84A9-C806-4A8C-94C7-08EE211B8A40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D9D2FD7-7682-4120-A521-39B515AB1B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80F175B-AA3F-4689-99D1-C18262A147C6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C4465C42-9FA8-4D40-80A0-93B8AE207A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2CFEE1F-FFFF-4ACA-B0FF-5592BBAD6FCE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FCF52A95-1B84-4364-9DE4-AF86C0E63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D32DF8-9509-446E-AB3E-2557F74C2418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F3A33F-EB2F-4BCC-B1EF-62DB095AAA07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397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edondar Retângulo em um Canto Único 31"/>
          <p:cNvSpPr/>
          <p:nvPr/>
        </p:nvSpPr>
        <p:spPr>
          <a:xfrm rot="10800000">
            <a:off x="4289425" y="1311320"/>
            <a:ext cx="4854575" cy="5143500"/>
          </a:xfrm>
          <a:prstGeom prst="round1Rect">
            <a:avLst>
              <a:gd name="adj" fmla="val 34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7600" y="1518206"/>
            <a:ext cx="4856400" cy="47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AGUARDANDO FOTO</a:t>
            </a:r>
            <a:endParaRPr lang="pt-BR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67" t="-14267" r="-14267" b="-14267"/>
          <a:stretch/>
        </p:blipFill>
        <p:spPr>
          <a:xfrm>
            <a:off x="125615" y="5376450"/>
            <a:ext cx="909638" cy="909637"/>
          </a:xfrm>
          <a:prstGeom prst="ellipse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 bwMode="auto">
          <a:xfrm>
            <a:off x="504825" y="395288"/>
            <a:ext cx="6513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</a:t>
            </a:r>
            <a:r>
              <a:rPr lang="en-US" sz="4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SERTÓRIO</a:t>
            </a:r>
            <a:endParaRPr lang="en-US" sz="40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-9525" y="984250"/>
            <a:ext cx="1079500" cy="33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5767" name="TextBox 102"/>
          <p:cNvSpPr txBox="1">
            <a:spLocks noChangeArrowheads="1"/>
          </p:cNvSpPr>
          <p:nvPr/>
        </p:nvSpPr>
        <p:spPr bwMode="auto">
          <a:xfrm>
            <a:off x="107950" y="1354183"/>
            <a:ext cx="412273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50" baseline="0" dirty="0" err="1">
                <a:solidFill>
                  <a:srgbClr val="000000"/>
                </a:solidFill>
                <a:cs typeface="Arial" pitchFamily="34" charset="0"/>
              </a:rPr>
              <a:t>Mega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 Painel Digital de 7,00 x 4,00m localizado na Av. Sertório x Av. Ceará. </a:t>
            </a:r>
            <a:b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</a:b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pt-BR" sz="1550" baseline="0" dirty="0" smtClean="0">
                <a:solidFill>
                  <a:srgbClr val="000000"/>
                </a:solidFill>
                <a:cs typeface="Arial" pitchFamily="34" charset="0"/>
              </a:rPr>
              <a:t>m 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dos principais trechos de entrada e saída da cidade, região com altíssimo fluxo diário de veículos.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50" baseline="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Próximo do Aeroporto Salgado </a:t>
            </a:r>
            <a:r>
              <a:rPr lang="pt-BR" sz="1550" baseline="0" dirty="0" smtClean="0">
                <a:solidFill>
                  <a:srgbClr val="000000"/>
                </a:solidFill>
                <a:cs typeface="Arial" pitchFamily="34" charset="0"/>
              </a:rPr>
              <a:t>Filho e da 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Terceira </a:t>
            </a:r>
            <a:r>
              <a:rPr lang="pt-BR" sz="1550" baseline="0" dirty="0" smtClean="0">
                <a:solidFill>
                  <a:srgbClr val="000000"/>
                </a:solidFill>
                <a:cs typeface="Arial" pitchFamily="34" charset="0"/>
              </a:rPr>
              <a:t>Perimetral, que é principal 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avenida de ligação entre Zona </a:t>
            </a:r>
            <a:r>
              <a:rPr lang="pt-BR" sz="1550" baseline="0" dirty="0" smtClean="0">
                <a:solidFill>
                  <a:srgbClr val="000000"/>
                </a:solidFill>
                <a:cs typeface="Arial" pitchFamily="34" charset="0"/>
              </a:rPr>
              <a:t>Norte e 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a Zona </a:t>
            </a:r>
            <a:r>
              <a:rPr lang="pt-BR" sz="1550" baseline="0" dirty="0" smtClean="0">
                <a:solidFill>
                  <a:srgbClr val="000000"/>
                </a:solidFill>
                <a:cs typeface="Arial" pitchFamily="34" charset="0"/>
              </a:rPr>
              <a:t>Sul.</a:t>
            </a:r>
            <a:endParaRPr lang="pt-BR" sz="1550" baseline="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45768" name="Grupo 4"/>
          <p:cNvGrpSpPr>
            <a:grpSpLocks/>
          </p:cNvGrpSpPr>
          <p:nvPr/>
        </p:nvGrpSpPr>
        <p:grpSpPr bwMode="auto">
          <a:xfrm>
            <a:off x="1149350" y="5434309"/>
            <a:ext cx="3128963" cy="1279658"/>
            <a:chOff x="1125338" y="5347534"/>
            <a:chExt cx="3129512" cy="1279309"/>
          </a:xfrm>
        </p:grpSpPr>
        <p:sp>
          <p:nvSpPr>
            <p:cNvPr id="18" name="TextBox 104"/>
            <p:cNvSpPr txBox="1">
              <a:spLocks noChangeArrowheads="1"/>
            </p:cNvSpPr>
            <p:nvPr/>
          </p:nvSpPr>
          <p:spPr bwMode="auto">
            <a:xfrm>
              <a:off x="1125338" y="5347534"/>
              <a:ext cx="2673819" cy="43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</a:t>
              </a:r>
              <a:endParaRPr lang="en-US" sz="22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133277" y="5726843"/>
              <a:ext cx="3121573" cy="900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dirty="0"/>
                <a:t>Shopping Bourbon Assis Brasil, </a:t>
              </a:r>
              <a:r>
                <a:rPr lang="pt-BR" sz="1050" dirty="0" smtClean="0"/>
                <a:t> </a:t>
              </a:r>
              <a:r>
                <a:rPr lang="pt-BR" sz="1050" dirty="0"/>
                <a:t>Aeroporto, </a:t>
              </a:r>
              <a:r>
                <a:rPr lang="pt-BR" sz="1050" dirty="0" err="1"/>
                <a:t>Boulevard</a:t>
              </a:r>
              <a:r>
                <a:rPr lang="pt-BR" sz="1050" dirty="0"/>
                <a:t> </a:t>
              </a:r>
              <a:r>
                <a:rPr lang="pt-BR" sz="1050" dirty="0" smtClean="0"/>
                <a:t>Laçador, </a:t>
              </a:r>
              <a:r>
                <a:rPr lang="pt-BR" sz="1050" dirty="0" err="1" smtClean="0"/>
                <a:t>Porsche</a:t>
              </a:r>
              <a:r>
                <a:rPr lang="pt-BR" sz="1050" dirty="0" smtClean="0"/>
                <a:t> </a:t>
              </a:r>
              <a:r>
                <a:rPr lang="pt-BR" sz="1050" dirty="0"/>
                <a:t>Center Porto Alegre, Grande concentração de empresas de produtos e serviços automotivos, Hipermercado Carrefour, Atacadão e Leroy Merlin.</a:t>
              </a:r>
              <a:endParaRPr lang="pt-BR" sz="105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5769" name="Grupo 15"/>
          <p:cNvGrpSpPr>
            <a:grpSpLocks/>
          </p:cNvGrpSpPr>
          <p:nvPr/>
        </p:nvGrpSpPr>
        <p:grpSpPr bwMode="auto">
          <a:xfrm>
            <a:off x="1149350" y="3810174"/>
            <a:ext cx="2408238" cy="649287"/>
            <a:chOff x="1461624" y="3424094"/>
            <a:chExt cx="2408634" cy="650128"/>
          </a:xfrm>
        </p:grpSpPr>
        <p:sp>
          <p:nvSpPr>
            <p:cNvPr id="245776" name="TextBox 101"/>
            <p:cNvSpPr txBox="1">
              <a:spLocks noChangeArrowheads="1"/>
            </p:cNvSpPr>
            <p:nvPr/>
          </p:nvSpPr>
          <p:spPr bwMode="auto">
            <a:xfrm>
              <a:off x="1461624" y="3797223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IMPACTOS MENSAIS*</a:t>
              </a:r>
            </a:p>
          </p:txBody>
        </p:sp>
        <p:sp>
          <p:nvSpPr>
            <p:cNvPr id="22" name="TextBox 102"/>
            <p:cNvSpPr txBox="1">
              <a:spLocks noChangeArrowheads="1"/>
            </p:cNvSpPr>
            <p:nvPr/>
          </p:nvSpPr>
          <p:spPr bwMode="auto">
            <a:xfrm>
              <a:off x="1461624" y="3424094"/>
              <a:ext cx="2408634" cy="4387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888.150</a:t>
              </a:r>
            </a:p>
          </p:txBody>
        </p:sp>
      </p:grpSp>
      <p:pic>
        <p:nvPicPr>
          <p:cNvPr id="24" name="Espaço Reservado para 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9" t="-19409" r="-19409" b="-19409"/>
          <a:stretch/>
        </p:blipFill>
        <p:spPr>
          <a:xfrm>
            <a:off x="134189" y="3687801"/>
            <a:ext cx="893763" cy="893762"/>
          </a:xfrm>
          <a:prstGeom prst="ellipse">
            <a:avLst/>
          </a:prstGeom>
          <a:noFill/>
        </p:spPr>
      </p:pic>
      <p:pic>
        <p:nvPicPr>
          <p:cNvPr id="245771" name="Image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610650"/>
            <a:ext cx="7127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72" name="Grupo 26"/>
          <p:cNvGrpSpPr>
            <a:grpSpLocks/>
          </p:cNvGrpSpPr>
          <p:nvPr/>
        </p:nvGrpSpPr>
        <p:grpSpPr bwMode="auto">
          <a:xfrm>
            <a:off x="1149350" y="4688437"/>
            <a:ext cx="2408238" cy="644525"/>
            <a:chOff x="1453050" y="4211203"/>
            <a:chExt cx="2408634" cy="644055"/>
          </a:xfrm>
        </p:grpSpPr>
        <p:sp>
          <p:nvSpPr>
            <p:cNvPr id="28" name="TextBox 102"/>
            <p:cNvSpPr txBox="1">
              <a:spLocks noChangeArrowheads="1"/>
            </p:cNvSpPr>
            <p:nvPr/>
          </p:nvSpPr>
          <p:spPr bwMode="auto">
            <a:xfrm>
              <a:off x="1453050" y="4211203"/>
              <a:ext cx="2408634" cy="4378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522,790</a:t>
              </a:r>
            </a:p>
          </p:txBody>
        </p:sp>
        <p:sp>
          <p:nvSpPr>
            <p:cNvPr id="245775" name="TextBox 101"/>
            <p:cNvSpPr txBox="1">
              <a:spLocks noChangeArrowheads="1"/>
            </p:cNvSpPr>
            <p:nvPr/>
          </p:nvSpPr>
          <p:spPr bwMode="auto">
            <a:xfrm>
              <a:off x="1453050" y="4578259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 dirty="0">
                  <a:solidFill>
                    <a:srgbClr val="000000"/>
                  </a:solidFill>
                  <a:cs typeface="Arial" pitchFamily="34" charset="0"/>
                </a:rPr>
                <a:t>AUDIÊNCIA MENSAL</a:t>
              </a:r>
              <a:r>
                <a:rPr lang="pt-BR" sz="1200" baseline="0" dirty="0" smtClean="0">
                  <a:solidFill>
                    <a:srgbClr val="000000"/>
                  </a:solidFill>
                  <a:cs typeface="Arial" pitchFamily="34" charset="0"/>
                </a:rPr>
                <a:t>**</a:t>
              </a:r>
              <a:endParaRPr lang="pt-BR" sz="1200" baseline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5773" name="CaixaDeTexto 29"/>
          <p:cNvSpPr txBox="1">
            <a:spLocks noChangeArrowheads="1"/>
          </p:cNvSpPr>
          <p:nvPr/>
        </p:nvSpPr>
        <p:spPr bwMode="auto">
          <a:xfrm>
            <a:off x="0" y="6519268"/>
            <a:ext cx="116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i="1" baseline="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*Fonte</a:t>
            </a:r>
            <a:r>
              <a:rPr lang="pt-BR" sz="800" i="1" baseline="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800" i="1" baseline="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EPTC/2023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b="1" i="1" baseline="0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**Fonte</a:t>
            </a:r>
            <a:r>
              <a:rPr lang="pt-BR" sz="800" b="1" i="1" baseline="0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800" b="1" i="1" baseline="0" dirty="0" err="1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BeBot</a:t>
            </a:r>
            <a:r>
              <a:rPr lang="pt-BR" sz="800" b="1" i="1" baseline="0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/2023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t="32920" r="28333" b="14923"/>
          <a:stretch/>
        </p:blipFill>
        <p:spPr>
          <a:xfrm>
            <a:off x="4289424" y="1518205"/>
            <a:ext cx="4854575" cy="47016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35312" r="32475" b="22545"/>
          <a:stretch/>
        </p:blipFill>
        <p:spPr>
          <a:xfrm>
            <a:off x="4289424" y="1518205"/>
            <a:ext cx="4854575" cy="47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4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8299</TotalTime>
  <Words>71</Words>
  <Application>Microsoft Office PowerPoint</Application>
  <PresentationFormat>Apresentação na tela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7_Office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</cp:lastModifiedBy>
  <cp:revision>134</cp:revision>
  <dcterms:created xsi:type="dcterms:W3CDTF">2021-05-31T21:07:53Z</dcterms:created>
  <dcterms:modified xsi:type="dcterms:W3CDTF">2023-10-27T13:15:07Z</dcterms:modified>
</cp:coreProperties>
</file>