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-140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61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07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342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3893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716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764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5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922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23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16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755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6AFF3-6019-4748-BCC9-FF54CF6F1DA9}" type="datetimeFigureOut">
              <a:rPr lang="pt-BR" smtClean="0"/>
              <a:t>02/10/2023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692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maps/so6yJU3ZkCphHcyq5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98" y="1291042"/>
            <a:ext cx="4957200" cy="3534140"/>
          </a:xfrm>
          <a:prstGeom prst="rect">
            <a:avLst/>
          </a:prstGeom>
        </p:spPr>
      </p:pic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29" t="2555" r="2194" b="8645"/>
          <a:stretch/>
        </p:blipFill>
        <p:spPr bwMode="auto">
          <a:xfrm>
            <a:off x="5280454" y="1310724"/>
            <a:ext cx="3684159" cy="353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AutoShape 136"/>
          <p:cNvSpPr>
            <a:spLocks noChangeArrowheads="1"/>
          </p:cNvSpPr>
          <p:nvPr/>
        </p:nvSpPr>
        <p:spPr bwMode="auto">
          <a:xfrm>
            <a:off x="5280454" y="5013325"/>
            <a:ext cx="369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dirty="0">
                <a:latin typeface="Arial" charset="0"/>
                <a:cs typeface="Arial" charset="0"/>
              </a:rPr>
              <a:t>REFERÊNCIAS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 </a:t>
            </a:r>
            <a:r>
              <a:rPr lang="pt-BR" altLang="pt-BR" sz="1200" b="0" dirty="0">
                <a:latin typeface="Arial" charset="0"/>
                <a:cs typeface="Arial" charset="0"/>
              </a:rPr>
              <a:t>Shoppings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Pontal e Barra </a:t>
            </a:r>
            <a:r>
              <a:rPr lang="pt-BR" altLang="pt-BR" sz="1200" b="0" dirty="0">
                <a:latin typeface="Arial" charset="0"/>
                <a:cs typeface="Arial" charset="0"/>
              </a:rPr>
              <a:t>Shopping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Sul</a:t>
            </a:r>
            <a:endParaRPr lang="pt-BR" altLang="pt-BR" sz="1200" b="0" dirty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 </a:t>
            </a:r>
            <a:r>
              <a:rPr lang="pt-BR" altLang="pt-BR" sz="1200" b="0" dirty="0">
                <a:latin typeface="Arial" charset="0"/>
                <a:cs typeface="Arial" charset="0"/>
              </a:rPr>
              <a:t>Hipermercado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Carrefour</a:t>
            </a:r>
            <a:endParaRPr lang="pt-BR" altLang="pt-BR" sz="1200" b="0" dirty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Rota para Orla do Guaíba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Lojas </a:t>
            </a:r>
            <a:r>
              <a:rPr lang="pt-BR" altLang="pt-BR" sz="1200" b="0" dirty="0" err="1">
                <a:latin typeface="Arial" charset="0"/>
                <a:cs typeface="Arial" charset="0"/>
              </a:rPr>
              <a:t>Tumelero</a:t>
            </a:r>
            <a:r>
              <a:rPr lang="pt-BR" altLang="pt-BR" sz="1200" b="0" dirty="0">
                <a:latin typeface="Arial" charset="0"/>
                <a:cs typeface="Arial" charset="0"/>
              </a:rPr>
              <a:t> e </a:t>
            </a:r>
            <a:r>
              <a:rPr lang="pt-BR" altLang="pt-BR" sz="1200" b="0" dirty="0" err="1">
                <a:latin typeface="Arial" charset="0"/>
                <a:cs typeface="Arial" charset="0"/>
              </a:rPr>
              <a:t>Petz</a:t>
            </a:r>
            <a:endParaRPr lang="pt-BR" altLang="pt-BR" sz="1200" b="0" dirty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Colégio Leonardo Da Vinci</a:t>
            </a:r>
            <a:endParaRPr lang="pt-BR" altLang="pt-BR" sz="1200" dirty="0">
              <a:latin typeface="Arial" charset="0"/>
            </a:endParaRPr>
          </a:p>
          <a:p>
            <a:pPr eaLnBrk="1" hangingPunct="1"/>
            <a:endParaRPr lang="pt-BR" altLang="pt-BR" sz="1200" dirty="0">
              <a:latin typeface="Arial" charset="0"/>
            </a:endParaRPr>
          </a:p>
        </p:txBody>
      </p:sp>
      <p:sp>
        <p:nvSpPr>
          <p:cNvPr id="16" name="AutoShape 139"/>
          <p:cNvSpPr>
            <a:spLocks noChangeArrowheads="1"/>
          </p:cNvSpPr>
          <p:nvPr/>
        </p:nvSpPr>
        <p:spPr bwMode="auto">
          <a:xfrm>
            <a:off x="162835" y="5013325"/>
            <a:ext cx="495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800" dirty="0" smtClean="0">
                <a:latin typeface="Arial" charset="0"/>
                <a:cs typeface="Arial" charset="0"/>
              </a:rPr>
              <a:t>Av. Icaraí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600" dirty="0" smtClean="0">
                <a:latin typeface="Arial" charset="0"/>
                <a:cs typeface="Arial" charset="0"/>
              </a:rPr>
              <a:t>Em frente a Rua </a:t>
            </a:r>
            <a:r>
              <a:rPr lang="pt-BR" altLang="pt-BR" sz="1600" dirty="0" err="1" smtClean="0">
                <a:latin typeface="Arial" charset="0"/>
                <a:cs typeface="Arial" charset="0"/>
              </a:rPr>
              <a:t>Butuí</a:t>
            </a:r>
            <a:endParaRPr lang="pt-BR" altLang="pt-BR" sz="1600" dirty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Face: Av. Icaraí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Bairro</a:t>
            </a:r>
            <a:r>
              <a:rPr lang="pt-BR" altLang="pt-BR" sz="1200" b="0" dirty="0">
                <a:latin typeface="Arial" charset="0"/>
                <a:cs typeface="Arial" charset="0"/>
              </a:rPr>
              <a:t>: </a:t>
            </a:r>
            <a:r>
              <a:rPr lang="pt-BR" altLang="pt-BR" sz="1200" dirty="0" smtClean="0">
                <a:latin typeface="Arial" charset="0"/>
                <a:cs typeface="Arial" charset="0"/>
              </a:rPr>
              <a:t>Cristal</a:t>
            </a:r>
            <a:endParaRPr lang="pt-BR" altLang="pt-BR" sz="12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t-BR" altLang="pt-BR" sz="1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Formato: 9,00 x 3,00</a:t>
            </a:r>
          </a:p>
          <a:p>
            <a:pPr eaLnBrk="1" hangingPunct="1">
              <a:defRPr/>
            </a:pPr>
            <a:endParaRPr lang="pt-BR" altLang="pt-BR" sz="1200" b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pt-BR" altLang="pt-BR" sz="1600" dirty="0" smtClean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67" y="302532"/>
            <a:ext cx="784800" cy="784800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5288517" y="6207423"/>
            <a:ext cx="3676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>
                <a:solidFill>
                  <a:srgbClr val="C00000"/>
                </a:solidFill>
                <a:latin typeface="Arial" pitchFamily="34" charset="0"/>
              </a:rPr>
              <a:t>Código do ponto</a:t>
            </a:r>
            <a:endParaRPr lang="pt-BR" sz="1200" dirty="0">
              <a:solidFill>
                <a:srgbClr val="C00000"/>
              </a:solidFill>
              <a:latin typeface="Arial" pitchFamily="34" charset="0"/>
            </a:endParaRPr>
          </a:p>
          <a:p>
            <a:r>
              <a:rPr lang="pt-BR" sz="1200" dirty="0" smtClean="0">
                <a:solidFill>
                  <a:srgbClr val="C00000"/>
                </a:solidFill>
                <a:latin typeface="Arial" pitchFamily="34" charset="0"/>
              </a:rPr>
              <a:t>9920 | 9921</a:t>
            </a:r>
            <a:endParaRPr lang="pt-BR" sz="1200" dirty="0">
              <a:solidFill>
                <a:srgbClr val="C00000"/>
              </a:solidFill>
              <a:latin typeface="Arial" pitchFamily="34" charset="0"/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4613" y="3973971"/>
            <a:ext cx="900000" cy="900000"/>
          </a:xfrm>
          <a:prstGeom prst="rect">
            <a:avLst/>
          </a:prstGeom>
        </p:spPr>
      </p:pic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011036" y="260648"/>
            <a:ext cx="581818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3000" dirty="0" smtClean="0">
                <a:solidFill>
                  <a:srgbClr val="CC0000"/>
                </a:solidFill>
                <a:latin typeface="Arial" charset="0"/>
              </a:rPr>
              <a:t>OUTDOOR</a:t>
            </a:r>
            <a:endParaRPr lang="pt-BR" altLang="pt-BR" sz="3000" dirty="0">
              <a:solidFill>
                <a:srgbClr val="CC0000"/>
              </a:solidFill>
              <a:latin typeface="Arial" charset="0"/>
            </a:endParaRPr>
          </a:p>
          <a:p>
            <a:pPr eaLnBrk="1" hangingPunct="1"/>
            <a:r>
              <a:rPr lang="pt-BR" altLang="pt-BR" sz="2000" dirty="0">
                <a:solidFill>
                  <a:srgbClr val="CC0000"/>
                </a:solidFill>
                <a:latin typeface="Arial" charset="0"/>
              </a:rPr>
              <a:t>Porto Alegre/RS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169367" y="6248285"/>
            <a:ext cx="495873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1200" b="0" dirty="0">
                <a:latin typeface="Arial" charset="0"/>
              </a:rPr>
              <a:t>POTENCIAL DE IMPACTOS MENSAIS: </a:t>
            </a:r>
            <a:r>
              <a:rPr lang="pt-BR" altLang="pt-BR" sz="1200" dirty="0" smtClean="0">
                <a:latin typeface="Arial" charset="0"/>
              </a:rPr>
              <a:t>3.763.430*</a:t>
            </a:r>
            <a:endParaRPr lang="pt-BR" altLang="pt-BR" sz="1200" dirty="0">
              <a:latin typeface="Arial" charset="0"/>
            </a:endParaRPr>
          </a:p>
          <a:p>
            <a:pPr eaLnBrk="1" hangingPunct="1"/>
            <a:r>
              <a:rPr lang="pt-BR" altLang="pt-BR" sz="900" b="0" dirty="0" smtClean="0">
                <a:latin typeface="Arial" charset="0"/>
              </a:rPr>
              <a:t>*EPTC/2014</a:t>
            </a:r>
            <a:endParaRPr lang="pt-BR" altLang="pt-BR" sz="900" b="0" dirty="0">
              <a:latin typeface="Arial" charset="0"/>
            </a:endParaRPr>
          </a:p>
        </p:txBody>
      </p:sp>
      <p:pic>
        <p:nvPicPr>
          <p:cNvPr id="14" name="Imagem 11" descr="Novo Logo Ativa Final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72" b="50000"/>
          <a:stretch>
            <a:fillRect/>
          </a:stretch>
        </p:blipFill>
        <p:spPr bwMode="auto">
          <a:xfrm>
            <a:off x="7831138" y="566738"/>
            <a:ext cx="108585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08216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353</TotalTime>
  <Words>66</Words>
  <Application>Microsoft Office PowerPoint</Application>
  <PresentationFormat>Apresentação na tela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</dc:creator>
  <cp:lastModifiedBy>Bruna Radke</cp:lastModifiedBy>
  <cp:revision>20</cp:revision>
  <dcterms:created xsi:type="dcterms:W3CDTF">2021-06-02T21:02:20Z</dcterms:created>
  <dcterms:modified xsi:type="dcterms:W3CDTF">2023-10-02T20:23:50Z</dcterms:modified>
</cp:coreProperties>
</file>