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30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NVJNuZi274LHAtNV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1320154"/>
            <a:ext cx="4957200" cy="353074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13711" r="12951" b="3256"/>
          <a:stretch/>
        </p:blipFill>
        <p:spPr bwMode="auto">
          <a:xfrm>
            <a:off x="5280453" y="1320154"/>
            <a:ext cx="3697201" cy="35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Aeroporto Salgado Filho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Ao lado do Pepsi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on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Stage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smtClean="0">
                <a:latin typeface="Arial" charset="0"/>
                <a:cs typeface="Arial" charset="0"/>
              </a:rPr>
              <a:t>Hotel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Ibis</a:t>
            </a: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200" b="0" dirty="0">
                <a:latin typeface="Arial" charset="0"/>
                <a:cs typeface="Arial" charset="0"/>
              </a:rPr>
              <a:t> </a:t>
            </a:r>
            <a:r>
              <a:rPr lang="pt-BR" altLang="pt-BR" sz="1200" b="0" dirty="0" err="1" smtClean="0">
                <a:latin typeface="Arial" charset="0"/>
                <a:cs typeface="Arial" charset="0"/>
              </a:rPr>
              <a:t>Boulevard</a:t>
            </a:r>
            <a:r>
              <a:rPr lang="pt-BR" altLang="pt-BR" sz="1200" b="0" smtClean="0">
                <a:latin typeface="Arial" charset="0"/>
                <a:cs typeface="Arial" charset="0"/>
              </a:rPr>
              <a:t> Laçador</a:t>
            </a:r>
            <a:endParaRPr lang="pt-BR" altLang="pt-BR" sz="1200" dirty="0" smtClean="0"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07423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>
                <a:solidFill>
                  <a:srgbClr val="C00000"/>
                </a:solidFill>
                <a:latin typeface="Arial" pitchFamily="34" charset="0"/>
              </a:rPr>
              <a:t>0019442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Av. Severo </a:t>
            </a:r>
            <a:r>
              <a:rPr lang="pt-BR" altLang="pt-BR" sz="1800" dirty="0" err="1" smtClean="0">
                <a:latin typeface="Arial" charset="0"/>
                <a:cs typeface="Arial" charset="0"/>
              </a:rPr>
              <a:t>Dullius</a:t>
            </a:r>
            <a:r>
              <a:rPr lang="pt-BR" altLang="pt-BR" sz="1800" dirty="0" smtClean="0">
                <a:latin typeface="Arial" charset="0"/>
                <a:cs typeface="Arial" charset="0"/>
              </a:rPr>
              <a:t>, 1997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Sentido: B/C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São João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DE PONTO ILUMINADO</a:t>
            </a: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2.763.430*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*SMT/2005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56</Words>
  <Application>Microsoft Office PowerPoint</Application>
  <PresentationFormat>Apresentação na tela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23</cp:revision>
  <dcterms:created xsi:type="dcterms:W3CDTF">2021-06-02T21:02:20Z</dcterms:created>
  <dcterms:modified xsi:type="dcterms:W3CDTF">2022-09-26T19:32:36Z</dcterms:modified>
</cp:coreProperties>
</file>