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140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6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7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2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89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1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5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AFF3-6019-4748-BCC9-FF54CF6F1DA9}" type="datetimeFigureOut">
              <a:rPr lang="pt-BR" smtClean="0"/>
              <a:t>08/09/2023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goo.gl/maps/iCponz2A89kV3KzB6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7" t="1456" r="13728" b="10510"/>
          <a:stretch/>
        </p:blipFill>
        <p:spPr bwMode="auto">
          <a:xfrm>
            <a:off x="5280454" y="1310725"/>
            <a:ext cx="3697200" cy="354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98" y="1308225"/>
            <a:ext cx="4957200" cy="3534099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7" y="302532"/>
            <a:ext cx="784800" cy="784800"/>
          </a:xfrm>
          <a:prstGeom prst="rect">
            <a:avLst/>
          </a:prstGeom>
        </p:spPr>
      </p:pic>
      <p:sp>
        <p:nvSpPr>
          <p:cNvPr id="7" name="AutoShape 136"/>
          <p:cNvSpPr>
            <a:spLocks noChangeArrowheads="1"/>
          </p:cNvSpPr>
          <p:nvPr/>
        </p:nvSpPr>
        <p:spPr bwMode="auto">
          <a:xfrm>
            <a:off x="5280454" y="5013325"/>
            <a:ext cx="369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charset="0"/>
                <a:cs typeface="Arial" charset="0"/>
              </a:rPr>
              <a:t>REFERÊNCIAS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150" b="0" dirty="0" smtClean="0">
                <a:latin typeface="Arial" charset="0"/>
                <a:cs typeface="Arial" charset="0"/>
              </a:rPr>
              <a:t> Rota </a:t>
            </a:r>
            <a:r>
              <a:rPr lang="pt-BR" altLang="pt-BR" sz="1150" b="0" dirty="0" smtClean="0">
                <a:latin typeface="Arial" charset="0"/>
                <a:cs typeface="Arial" charset="0"/>
              </a:rPr>
              <a:t>para Zona </a:t>
            </a:r>
            <a:r>
              <a:rPr lang="pt-BR" altLang="pt-BR" sz="1150" b="0" dirty="0" smtClean="0">
                <a:latin typeface="Arial" charset="0"/>
                <a:cs typeface="Arial" charset="0"/>
              </a:rPr>
              <a:t>Sul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150" b="0" dirty="0">
                <a:latin typeface="Arial" charset="0"/>
                <a:cs typeface="Arial" charset="0"/>
              </a:rPr>
              <a:t> </a:t>
            </a:r>
            <a:r>
              <a:rPr lang="pt-BR" altLang="pt-BR" sz="1150" b="0" dirty="0" smtClean="0">
                <a:latin typeface="Arial" charset="0"/>
                <a:cs typeface="Arial" charset="0"/>
              </a:rPr>
              <a:t>Shoppings Bourbon Teresópolis, Barra Sul e Pontal</a:t>
            </a:r>
            <a:endParaRPr lang="pt-BR" altLang="pt-BR" sz="1150" b="0" dirty="0" smtClean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150" b="0" dirty="0">
                <a:latin typeface="Arial" charset="0"/>
                <a:cs typeface="Arial" charset="0"/>
              </a:rPr>
              <a:t> </a:t>
            </a:r>
            <a:r>
              <a:rPr lang="pt-BR" altLang="pt-BR" sz="1150" b="0" dirty="0" smtClean="0">
                <a:latin typeface="Arial" charset="0"/>
                <a:cs typeface="Arial" charset="0"/>
              </a:rPr>
              <a:t>Agências bancárias do Banco do Brasil e Banrisul</a:t>
            </a:r>
            <a:endParaRPr lang="pt-BR" altLang="pt-BR" sz="1150" b="0" dirty="0" smtClean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150" b="0" dirty="0" smtClean="0">
                <a:latin typeface="Arial" charset="0"/>
                <a:cs typeface="Arial" charset="0"/>
              </a:rPr>
              <a:t> Colégio </a:t>
            </a:r>
            <a:r>
              <a:rPr lang="pt-BR" altLang="pt-BR" sz="1150" b="0" dirty="0" smtClean="0">
                <a:latin typeface="Arial" charset="0"/>
                <a:cs typeface="Arial" charset="0"/>
              </a:rPr>
              <a:t>Universitário e Faculdade </a:t>
            </a:r>
            <a:r>
              <a:rPr lang="pt-BR" altLang="pt-BR" sz="1150" b="0" dirty="0" err="1" smtClean="0">
                <a:latin typeface="Arial" charset="0"/>
                <a:cs typeface="Arial" charset="0"/>
              </a:rPr>
              <a:t>UniCesumar</a:t>
            </a:r>
            <a:endParaRPr lang="pt-BR" altLang="pt-BR" sz="1150" b="0" dirty="0" smtClean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150" b="0" dirty="0">
                <a:latin typeface="Arial" charset="0"/>
                <a:cs typeface="Arial" charset="0"/>
              </a:rPr>
              <a:t> </a:t>
            </a:r>
            <a:r>
              <a:rPr lang="pt-BR" altLang="pt-BR" sz="1150" b="0" dirty="0" smtClean="0">
                <a:latin typeface="Arial" charset="0"/>
                <a:cs typeface="Arial" charset="0"/>
              </a:rPr>
              <a:t>SPAAN</a:t>
            </a:r>
            <a:endParaRPr lang="pt-BR" altLang="pt-BR" sz="1150" dirty="0" smtClean="0">
              <a:latin typeface="Arial" charset="0"/>
            </a:endParaRPr>
          </a:p>
          <a:p>
            <a:pPr eaLnBrk="1" hangingPunct="1"/>
            <a:endParaRPr lang="pt-BR" altLang="pt-BR" sz="1200" dirty="0">
              <a:latin typeface="Arial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288517" y="6207423"/>
            <a:ext cx="367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Código do ponto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019134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613" y="3973971"/>
            <a:ext cx="900000" cy="900000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11036" y="260648"/>
            <a:ext cx="58181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3000" dirty="0" smtClean="0">
                <a:solidFill>
                  <a:srgbClr val="CC0000"/>
                </a:solidFill>
                <a:latin typeface="Arial" charset="0"/>
              </a:rPr>
              <a:t>OUTDOOR</a:t>
            </a:r>
            <a:endParaRPr lang="pt-BR" altLang="pt-BR" sz="3000" dirty="0">
              <a:solidFill>
                <a:srgbClr val="CC0000"/>
              </a:solidFill>
              <a:latin typeface="Arial" charset="0"/>
            </a:endParaRPr>
          </a:p>
          <a:p>
            <a:pPr eaLnBrk="1" hangingPunct="1"/>
            <a:r>
              <a:rPr lang="pt-BR" altLang="pt-BR" sz="2000" dirty="0">
                <a:solidFill>
                  <a:srgbClr val="CC0000"/>
                </a:solidFill>
                <a:latin typeface="Arial" charset="0"/>
              </a:rPr>
              <a:t>Porto Alegre/RS</a:t>
            </a:r>
          </a:p>
        </p:txBody>
      </p:sp>
      <p:sp>
        <p:nvSpPr>
          <p:cNvPr id="19" name="AutoShape 139"/>
          <p:cNvSpPr>
            <a:spLocks noChangeArrowheads="1"/>
          </p:cNvSpPr>
          <p:nvPr/>
        </p:nvSpPr>
        <p:spPr bwMode="auto">
          <a:xfrm>
            <a:off x="162835" y="5013325"/>
            <a:ext cx="495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800" dirty="0" smtClean="0">
                <a:latin typeface="Arial" charset="0"/>
                <a:cs typeface="Arial" charset="0"/>
              </a:rPr>
              <a:t>Av. Teresópolis, 3663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600" dirty="0" smtClean="0">
                <a:latin typeface="Arial" charset="0"/>
                <a:cs typeface="Arial" charset="0"/>
              </a:rPr>
              <a:t>Sentido Av. Aparício Borges</a:t>
            </a:r>
            <a:endParaRPr lang="pt-BR" altLang="pt-BR" sz="160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Bairro</a:t>
            </a:r>
            <a:r>
              <a:rPr lang="pt-BR" altLang="pt-BR" sz="1200" b="0" dirty="0">
                <a:latin typeface="Arial" charset="0"/>
                <a:cs typeface="Arial" charset="0"/>
              </a:rPr>
              <a:t>: </a:t>
            </a:r>
            <a:r>
              <a:rPr lang="pt-BR" altLang="pt-BR" sz="1200" dirty="0" smtClean="0">
                <a:latin typeface="Arial" charset="0"/>
                <a:cs typeface="Arial" charset="0"/>
              </a:rPr>
              <a:t>Teresópolis</a:t>
            </a:r>
            <a:endParaRPr lang="pt-BR" altLang="pt-BR" sz="12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t-BR" altLang="pt-BR" sz="1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 9,00 x 3,00</a:t>
            </a:r>
          </a:p>
          <a:p>
            <a:pPr eaLnBrk="1" hangingPunct="1">
              <a:defRPr/>
            </a:pPr>
            <a:endParaRPr lang="pt-BR" altLang="pt-BR" sz="1200" b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altLang="pt-BR" sz="1600" dirty="0" smtClean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69367" y="6248285"/>
            <a:ext cx="4958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b="0" dirty="0">
                <a:latin typeface="Arial" charset="0"/>
              </a:rPr>
              <a:t>POTENCIAL DE IMPACTOS MENSAIS: </a:t>
            </a:r>
            <a:r>
              <a:rPr lang="pt-BR" altLang="pt-BR" sz="1200" dirty="0" smtClean="0">
                <a:latin typeface="Arial" charset="0"/>
              </a:rPr>
              <a:t>1.408.560</a:t>
            </a:r>
            <a:r>
              <a:rPr lang="pt-BR" altLang="pt-BR" sz="1200" dirty="0">
                <a:latin typeface="Arial" charset="0"/>
              </a:rPr>
              <a:t>*</a:t>
            </a:r>
          </a:p>
          <a:p>
            <a:pPr eaLnBrk="1" hangingPunct="1"/>
            <a:r>
              <a:rPr lang="pt-BR" altLang="pt-BR" sz="900" b="0" dirty="0" smtClean="0">
                <a:latin typeface="Arial" charset="0"/>
              </a:rPr>
              <a:t>*EPTC/2023</a:t>
            </a:r>
            <a:endParaRPr lang="pt-BR" altLang="pt-BR" sz="900" b="0" dirty="0">
              <a:latin typeface="Arial" charset="0"/>
            </a:endParaRPr>
          </a:p>
        </p:txBody>
      </p:sp>
      <p:pic>
        <p:nvPicPr>
          <p:cNvPr id="14" name="Imagem 11" descr="Novo Logo Ativa Fina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2" b="50000"/>
          <a:stretch>
            <a:fillRect/>
          </a:stretch>
        </p:blipFill>
        <p:spPr bwMode="auto">
          <a:xfrm>
            <a:off x="7831138" y="566738"/>
            <a:ext cx="1085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821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</TotalTime>
  <Words>66</Words>
  <Application>Microsoft Office PowerPoint</Application>
  <PresentationFormat>Apresentação na tela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 Radke</cp:lastModifiedBy>
  <cp:revision>20</cp:revision>
  <dcterms:created xsi:type="dcterms:W3CDTF">2021-06-02T21:02:20Z</dcterms:created>
  <dcterms:modified xsi:type="dcterms:W3CDTF">2023-09-08T20:11:24Z</dcterms:modified>
</cp:coreProperties>
</file>