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08/09/2023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goo.gl/maps/ZB5TmZsryB19JSkx5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31" t="4865" r="1074" b="7484"/>
          <a:stretch/>
        </p:blipFill>
        <p:spPr bwMode="auto">
          <a:xfrm>
            <a:off x="5280453" y="1310724"/>
            <a:ext cx="3697201" cy="353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35" y="1308061"/>
            <a:ext cx="4957200" cy="3534263"/>
          </a:xfrm>
          <a:prstGeom prst="rect">
            <a:avLst/>
          </a:prstGeom>
        </p:spPr>
      </p:pic>
      <p:sp>
        <p:nvSpPr>
          <p:cNvPr id="15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00" b="0" dirty="0">
                <a:latin typeface="Arial" charset="0"/>
                <a:cs typeface="Arial" charset="0"/>
              </a:rPr>
              <a:t> Shoppings Iguatemi, Bourbon Country e Viva Open </a:t>
            </a:r>
            <a:r>
              <a:rPr lang="pt-BR" altLang="pt-BR" sz="1100" b="0" dirty="0" err="1">
                <a:latin typeface="Arial" charset="0"/>
                <a:cs typeface="Arial" charset="0"/>
              </a:rPr>
              <a:t>Mall</a:t>
            </a:r>
            <a:endParaRPr lang="pt-BR" altLang="pt-BR" sz="1100" b="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00" b="0" dirty="0">
                <a:latin typeface="Arial" charset="0"/>
                <a:cs typeface="Arial" charset="0"/>
              </a:rPr>
              <a:t> Parque Germânia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00" b="0" dirty="0">
                <a:latin typeface="Arial" charset="0"/>
                <a:cs typeface="Arial" charset="0"/>
              </a:rPr>
              <a:t> Porto Alegre Country Club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00" b="0" dirty="0">
                <a:latin typeface="Arial" charset="0"/>
                <a:cs typeface="Arial" charset="0"/>
              </a:rPr>
              <a:t> </a:t>
            </a:r>
            <a:r>
              <a:rPr lang="pt-BR" altLang="pt-BR" sz="1100" b="0" dirty="0" err="1">
                <a:latin typeface="Arial" charset="0"/>
                <a:cs typeface="Arial" charset="0"/>
              </a:rPr>
              <a:t>It's</a:t>
            </a:r>
            <a:r>
              <a:rPr lang="pt-BR" altLang="pt-BR" sz="1100" b="0" dirty="0">
                <a:latin typeface="Arial" charset="0"/>
                <a:cs typeface="Arial" charset="0"/>
              </a:rPr>
              <a:t> Esportes Nilo</a:t>
            </a:r>
            <a:endParaRPr lang="pt-BR" altLang="pt-BR" sz="1100" b="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00" b="0" dirty="0">
                <a:latin typeface="Arial" charset="0"/>
                <a:cs typeface="Arial" charset="0"/>
              </a:rPr>
              <a:t> Concessionária </a:t>
            </a:r>
            <a:r>
              <a:rPr lang="pt-BR" altLang="pt-BR" sz="1100" b="0" dirty="0" err="1" smtClean="0">
                <a:latin typeface="Arial" charset="0"/>
                <a:cs typeface="Arial" charset="0"/>
              </a:rPr>
              <a:t>Savarauto</a:t>
            </a:r>
            <a:endParaRPr lang="pt-BR" altLang="pt-BR" sz="1100" b="0" dirty="0">
              <a:latin typeface="Arial" charset="0"/>
              <a:cs typeface="Arial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018155 | 018487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Av. Nilo Peçanha, 3292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Ao lado do Viva Open </a:t>
            </a:r>
            <a:r>
              <a:rPr lang="pt-BR" altLang="pt-BR" sz="1600" dirty="0" err="1" smtClean="0">
                <a:latin typeface="Arial" charset="0"/>
                <a:cs typeface="Arial" charset="0"/>
              </a:rPr>
              <a:t>Mall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Face: Av. Nilo Peçanha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smtClean="0">
                <a:latin typeface="Arial" charset="0"/>
                <a:cs typeface="Arial" charset="0"/>
              </a:rPr>
              <a:t>Jardim Europa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 smtClean="0">
                <a:latin typeface="Arial" charset="0"/>
              </a:rPr>
              <a:t>968.280*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*EPTC/2023</a:t>
            </a:r>
            <a:endParaRPr lang="pt-BR" altLang="pt-BR" sz="900" b="0" dirty="0">
              <a:latin typeface="Arial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648650" y="6284576"/>
            <a:ext cx="24003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RESTRIÇÕES:</a:t>
            </a:r>
            <a:r>
              <a:rPr lang="pt-BR" altLang="pt-BR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Concorrentes da Claro, Ambev Cervejas e Coca-Cola </a:t>
            </a:r>
            <a:r>
              <a:rPr lang="pt-BR" altLang="pt-BR" sz="1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Refri</a:t>
            </a:r>
            <a:r>
              <a:rPr lang="pt-BR" altLang="pt-BR" sz="1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83</Words>
  <Application>Microsoft Office PowerPoint</Application>
  <PresentationFormat>Apresentação na tela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20</cp:revision>
  <dcterms:created xsi:type="dcterms:W3CDTF">2021-06-02T21:02:20Z</dcterms:created>
  <dcterms:modified xsi:type="dcterms:W3CDTF">2023-09-08T20:27:10Z</dcterms:modified>
</cp:coreProperties>
</file>