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7tUEh7e9cgbE98q1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1326184"/>
            <a:ext cx="4957200" cy="353414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1614" r="17384" b="27053"/>
          <a:stretch/>
        </p:blipFill>
        <p:spPr bwMode="auto">
          <a:xfrm>
            <a:off x="5280454" y="1308184"/>
            <a:ext cx="3684158" cy="355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Rua </a:t>
            </a:r>
            <a:r>
              <a:rPr lang="pt-BR" altLang="pt-BR" sz="1800" dirty="0" err="1" smtClean="0">
                <a:latin typeface="Arial" charset="0"/>
                <a:cs typeface="Arial" charset="0"/>
              </a:rPr>
              <a:t>Mostardeiro</a:t>
            </a:r>
            <a:r>
              <a:rPr lang="pt-BR" altLang="pt-BR" sz="1800" dirty="0" smtClean="0">
                <a:latin typeface="Arial" charset="0"/>
                <a:cs typeface="Arial" charset="0"/>
              </a:rPr>
              <a:t>, 539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Subtítulo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>
                <a:latin typeface="Arial" charset="0"/>
                <a:cs typeface="Arial" charset="0"/>
              </a:rPr>
              <a:t>C</a:t>
            </a:r>
            <a:r>
              <a:rPr lang="pt-BR" altLang="pt-BR" sz="1200" dirty="0" smtClean="0">
                <a:latin typeface="Arial" charset="0"/>
                <a:cs typeface="Arial" charset="0"/>
              </a:rPr>
              <a:t>/B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Moinhos de Vento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 x 3,60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Parque Moinhos de Vento (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Parcão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)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Shopping Moinhos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a </a:t>
            </a:r>
            <a:r>
              <a:rPr lang="pt-BR" altLang="pt-BR" sz="1200" b="0" dirty="0">
                <a:latin typeface="Arial" charset="0"/>
                <a:cs typeface="Arial" charset="0"/>
              </a:rPr>
              <a:t>Av. Goethe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Região de </a:t>
            </a:r>
            <a:r>
              <a:rPr lang="pt-BR" altLang="pt-BR" sz="1200" b="0" dirty="0">
                <a:latin typeface="Arial" charset="0"/>
                <a:cs typeface="Arial" charset="0"/>
              </a:rPr>
              <a:t>prédios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comerciais e alta </a:t>
            </a:r>
            <a:r>
              <a:rPr lang="pt-BR" altLang="pt-BR" sz="1200" b="0" dirty="0">
                <a:latin typeface="Arial" charset="0"/>
                <a:cs typeface="Arial" charset="0"/>
              </a:rPr>
              <a:t>concentração de hotéis, restaurantes 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bares</a:t>
            </a:r>
            <a:endParaRPr lang="pt-BR" altLang="pt-BR" sz="1200" b="0" dirty="0">
              <a:latin typeface="Arial" charset="0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007138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FRONT LIGHT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5.576.418*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*EPTC/2016</a:t>
            </a:r>
            <a:endParaRPr lang="pt-BR" altLang="pt-BR" sz="900" b="0" dirty="0">
              <a:latin typeface="Arial" charset="0"/>
            </a:endParaRPr>
          </a:p>
        </p:txBody>
      </p:sp>
      <p:sp>
        <p:nvSpPr>
          <p:cNvPr id="15" name="AutoShape 131"/>
          <p:cNvSpPr>
            <a:spLocks noChangeArrowheads="1"/>
          </p:cNvSpPr>
          <p:nvPr/>
        </p:nvSpPr>
        <p:spPr bwMode="auto">
          <a:xfrm>
            <a:off x="2908773" y="4507672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Arial" charset="0"/>
              </a:rPr>
              <a:t>CLASSIFICAÇÃO: </a:t>
            </a:r>
            <a:r>
              <a:rPr lang="pt-BR" sz="1200" dirty="0" smtClean="0">
                <a:solidFill>
                  <a:schemeClr val="bg1"/>
                </a:solidFill>
                <a:latin typeface="Arial" charset="0"/>
              </a:rPr>
              <a:t>GOLD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</TotalTime>
  <Words>70</Words>
  <Application>Microsoft Office PowerPoint</Application>
  <PresentationFormat>Apresentação na tela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 Radke</cp:lastModifiedBy>
  <cp:revision>24</cp:revision>
  <dcterms:created xsi:type="dcterms:W3CDTF">2021-06-02T21:02:20Z</dcterms:created>
  <dcterms:modified xsi:type="dcterms:W3CDTF">2023-09-22T14:18:09Z</dcterms:modified>
</cp:coreProperties>
</file>