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1MTirWgQSnkZUFgM7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5818" r="7000" b="2209"/>
          <a:stretch/>
        </p:blipFill>
        <p:spPr bwMode="auto">
          <a:xfrm>
            <a:off x="5280453" y="1310724"/>
            <a:ext cx="3697201" cy="353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8" y="1309054"/>
            <a:ext cx="4957200" cy="353327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Entrada de Canoas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Estação 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Trensub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 – Niterói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Colégio La Salle Niterói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Rota para Shoppings Canoas e Park Shopping Canoas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019107 | 019108 | 0019490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302532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 smtClean="0">
                <a:solidFill>
                  <a:srgbClr val="CC0000"/>
                </a:solidFill>
                <a:latin typeface="Arial" charset="0"/>
              </a:rPr>
              <a:t>Canoas/RS</a:t>
            </a:r>
            <a:endParaRPr lang="pt-BR" altLang="pt-BR" sz="2000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Getúlio Vargas, 737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Esq. Rua Quaraí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Sentido: Canoas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Niterói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2.738.556*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*DNIT/2016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64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18</cp:revision>
  <dcterms:created xsi:type="dcterms:W3CDTF">2021-06-02T21:02:20Z</dcterms:created>
  <dcterms:modified xsi:type="dcterms:W3CDTF">2023-08-24T12:24:18Z</dcterms:modified>
</cp:coreProperties>
</file>