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rZsF2i2ugQse8M2n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</a:t>
            </a:r>
            <a:r>
              <a:rPr lang="pt-BR" altLang="pt-BR" sz="1200" b="0" dirty="0">
                <a:latin typeface="Arial" charset="0"/>
                <a:cs typeface="Arial" charset="0"/>
              </a:rPr>
              <a:t>Shoppings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Pontal e Barra </a:t>
            </a:r>
            <a:r>
              <a:rPr lang="pt-BR" altLang="pt-BR" sz="1200" b="0" dirty="0">
                <a:latin typeface="Arial" charset="0"/>
                <a:cs typeface="Arial" charset="0"/>
              </a:rPr>
              <a:t>Shopping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Sul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</a:t>
            </a:r>
            <a:r>
              <a:rPr lang="pt-BR" altLang="pt-BR" sz="1200" b="0" dirty="0">
                <a:latin typeface="Arial" charset="0"/>
                <a:cs typeface="Arial" charset="0"/>
              </a:rPr>
              <a:t>Hipermercado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BIG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Rota para Orla do Guaíba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Lojas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Tumelero</a:t>
            </a:r>
            <a:r>
              <a:rPr lang="pt-BR" altLang="pt-BR" sz="1200" b="0" dirty="0">
                <a:latin typeface="Arial" charset="0"/>
                <a:cs typeface="Arial" charset="0"/>
              </a:rPr>
              <a:t> e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Petz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Colégio Leonardo Da Vinci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10074" r="16762" b="5444"/>
          <a:stretch/>
        </p:blipFill>
        <p:spPr bwMode="auto">
          <a:xfrm>
            <a:off x="5280453" y="1309454"/>
            <a:ext cx="3697201" cy="35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317184"/>
            <a:ext cx="4957200" cy="353414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017991 | 017992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Icaraí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Campos Velho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Av. Icaraí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Cristal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439.980*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1199</TotalTime>
  <Words>66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19</cp:revision>
  <dcterms:created xsi:type="dcterms:W3CDTF">2021-06-02T21:02:20Z</dcterms:created>
  <dcterms:modified xsi:type="dcterms:W3CDTF">2023-08-15T12:07:43Z</dcterms:modified>
</cp:coreProperties>
</file>