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cpQkk5j1Es6eQxnA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8" y="1156071"/>
            <a:ext cx="4957200" cy="371790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2" t="13944" r="7053" b="3222"/>
          <a:stretch/>
        </p:blipFill>
        <p:spPr bwMode="auto">
          <a:xfrm>
            <a:off x="5288517" y="1290597"/>
            <a:ext cx="3689137" cy="358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SESC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Protásio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 Alves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Hotel SESC Campestre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Rota para Av. Antônio de Carvalho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Av. Manoel Elias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Campus FAPA – Universidade </a:t>
            </a:r>
            <a:r>
              <a:rPr lang="pt-BR" altLang="pt-BR" sz="1200" b="0" smtClean="0">
                <a:latin typeface="Arial" charset="0"/>
                <a:cs typeface="Arial" charset="0"/>
              </a:rPr>
              <a:t>Uniritter</a:t>
            </a:r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017921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</a:t>
            </a:r>
            <a:r>
              <a:rPr lang="pt-BR" altLang="pt-BR" sz="1800" dirty="0" err="1" smtClean="0">
                <a:latin typeface="Arial" charset="0"/>
                <a:cs typeface="Arial" charset="0"/>
              </a:rPr>
              <a:t>Protásio</a:t>
            </a:r>
            <a:r>
              <a:rPr lang="pt-BR" altLang="pt-BR" sz="1800" dirty="0" smtClean="0">
                <a:latin typeface="Arial" charset="0"/>
                <a:cs typeface="Arial" charset="0"/>
              </a:rPr>
              <a:t> Alves, 8343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Próximo Av. Manoel Elias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Sentido: B/C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err="1" smtClean="0">
                <a:latin typeface="Arial" charset="0"/>
                <a:cs typeface="Arial" charset="0"/>
              </a:rPr>
              <a:t>Protásio</a:t>
            </a:r>
            <a:r>
              <a:rPr lang="pt-BR" altLang="pt-BR" sz="1200" dirty="0" smtClean="0">
                <a:latin typeface="Arial" charset="0"/>
                <a:cs typeface="Arial" charset="0"/>
              </a:rPr>
              <a:t> Alves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635.124*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*EPTC/2022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69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20</cp:revision>
  <dcterms:created xsi:type="dcterms:W3CDTF">2021-06-02T21:02:20Z</dcterms:created>
  <dcterms:modified xsi:type="dcterms:W3CDTF">2023-08-23T19:52:13Z</dcterms:modified>
</cp:coreProperties>
</file>