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FCXzsexWeUae2sRD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7" t="5258" r="6050" b="-482"/>
          <a:stretch/>
        </p:blipFill>
        <p:spPr bwMode="auto">
          <a:xfrm>
            <a:off x="5280453" y="1309454"/>
            <a:ext cx="3697201" cy="354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53" y="1317184"/>
            <a:ext cx="4957200" cy="353414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</a:t>
            </a:r>
            <a:r>
              <a:rPr lang="pt-BR" altLang="pt-BR" sz="1100" b="0" dirty="0" smtClean="0">
                <a:latin typeface="Arial" charset="0"/>
                <a:cs typeface="Arial" charset="0"/>
              </a:rPr>
              <a:t>Orla de Ipanema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</a:t>
            </a:r>
            <a:r>
              <a:rPr lang="pt-BR" altLang="pt-BR" sz="1100" b="0" dirty="0" smtClean="0">
                <a:latin typeface="Arial" charset="0"/>
                <a:cs typeface="Arial" charset="0"/>
              </a:rPr>
              <a:t>Supermercado Zaffari Ipanema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</a:t>
            </a:r>
            <a:r>
              <a:rPr lang="pt-BR" altLang="pt-BR" sz="1100" b="0" dirty="0" smtClean="0">
                <a:latin typeface="Arial" charset="0"/>
                <a:cs typeface="Arial" charset="0"/>
              </a:rPr>
              <a:t>Região de bares e restaurantes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</a:t>
            </a:r>
            <a:r>
              <a:rPr lang="pt-BR" altLang="pt-BR" sz="1100" b="0" dirty="0" smtClean="0">
                <a:latin typeface="Arial" charset="0"/>
                <a:cs typeface="Arial" charset="0"/>
              </a:rPr>
              <a:t>Clube AABB</a:t>
            </a:r>
            <a:endParaRPr lang="pt-BR" altLang="pt-BR" sz="11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</a:t>
            </a:r>
            <a:r>
              <a:rPr lang="pt-BR" altLang="pt-BR" sz="1100" b="0" dirty="0" smtClean="0">
                <a:latin typeface="Arial" charset="0"/>
                <a:cs typeface="Arial" charset="0"/>
              </a:rPr>
              <a:t>Colégio Marista Ipanema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</a:t>
            </a:r>
            <a:r>
              <a:rPr lang="pt-BR" altLang="pt-BR" sz="1100" b="0" dirty="0" smtClean="0">
                <a:latin typeface="Arial" charset="0"/>
                <a:cs typeface="Arial" charset="0"/>
              </a:rPr>
              <a:t>Centro </a:t>
            </a:r>
            <a:r>
              <a:rPr lang="pt-BR" altLang="pt-BR" sz="1100" b="0" dirty="0">
                <a:latin typeface="Arial" charset="0"/>
                <a:cs typeface="Arial" charset="0"/>
              </a:rPr>
              <a:t>de lazer e saúde </a:t>
            </a:r>
            <a:r>
              <a:rPr lang="pt-BR" altLang="pt-BR" sz="1100" b="0" dirty="0" smtClean="0">
                <a:latin typeface="Arial" charset="0"/>
                <a:cs typeface="Arial" charset="0"/>
              </a:rPr>
              <a:t>Ipanema Sports</a:t>
            </a:r>
            <a:endParaRPr lang="pt-BR" altLang="pt-BR" sz="11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62015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017629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Tramandaí, 77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Próximo Rua Déa </a:t>
            </a:r>
            <a:r>
              <a:rPr lang="pt-BR" altLang="pt-BR" sz="1600" dirty="0" err="1" smtClean="0">
                <a:latin typeface="Arial" charset="0"/>
                <a:cs typeface="Arial" charset="0"/>
              </a:rPr>
              <a:t>Coufal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Sentido: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Centro/Bairro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Ipanema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</TotalTime>
  <Words>57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21</cp:revision>
  <dcterms:created xsi:type="dcterms:W3CDTF">2021-06-02T21:02:20Z</dcterms:created>
  <dcterms:modified xsi:type="dcterms:W3CDTF">2023-08-15T12:07:27Z</dcterms:modified>
</cp:coreProperties>
</file>