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9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B4EFD32-12C9-4213-B62D-9329711A5BC5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714BD49-351F-4EE3-95B0-10D58D106F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4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1C033E86-BB3C-498E-AD8F-AD94CBD928B8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99BA330-1799-4E97-88D7-EC299276A1D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E7683CB-8071-4EDA-AC9B-038763FE19EF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8818079-6C85-41F7-ACB3-34E56A718D2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8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0305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12405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0D1707C7-6B8C-48F8-AF40-9E363D41FBF2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6A9C1B1-62C8-4B49-8107-3CE595467D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FE8F9AC-BA1B-4079-B2C7-221CB22AD0A3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72855CA2-D11F-4BC6-BE6C-1AFF235CE3A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5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B5742FDE-4927-4104-859F-D2336D12F989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5959EFA0-4554-4250-B3AA-16A254ED3DE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1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482D2F4-ADF4-492B-8E09-9CDDA424AB6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3FB6183D-AC8D-48C5-B537-CFE8C2327E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D613EA69-B52C-4882-91A2-76D18C881A35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476BD82B-5D2E-4123-94C2-4E424B0A5C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66E84A9-C806-4A8C-94C7-08EE211B8A40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6D9D2FD7-7682-4120-A521-39B515AB1B8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E80F175B-AA3F-4689-99D1-C18262A147C6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C4465C42-9FA8-4D40-80A0-93B8AE207A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22CFEE1F-FFFF-4ACA-B0FF-5592BBAD6FCE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30000">
                <a:latin typeface="Arial" pitchFamily="34" charset="0"/>
              </a:defRPr>
            </a:lvl1pPr>
          </a:lstStyle>
          <a:p>
            <a:pPr>
              <a:defRPr/>
            </a:pPr>
            <a:fld id="{FCF52A95-1B84-4364-9DE4-AF86C0E6390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5D32DF8-9509-446E-AB3E-2557F74C2418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prstClr val="black">
                    <a:tint val="75000"/>
                  </a:prstClr>
                </a:solidFill>
                <a:latin typeface="Raleway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F3A33F-EB2F-4BCC-B1EF-62DB095AAA07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edondar Retângulo em um Canto Único 31"/>
          <p:cNvSpPr/>
          <p:nvPr/>
        </p:nvSpPr>
        <p:spPr>
          <a:xfrm rot="10800000">
            <a:off x="4289425" y="1447800"/>
            <a:ext cx="4854575" cy="5143500"/>
          </a:xfrm>
          <a:prstGeom prst="round1Rect">
            <a:avLst>
              <a:gd name="adj" fmla="val 34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2" t="6417" r="10138" b="16206"/>
          <a:stretch/>
        </p:blipFill>
        <p:spPr>
          <a:xfrm>
            <a:off x="4289425" y="1671635"/>
            <a:ext cx="4854574" cy="4700589"/>
          </a:xfrm>
          <a:prstGeom prst="rect">
            <a:avLst/>
          </a:prstGeom>
        </p:spPr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67" t="-14267" r="-14267" b="-14267"/>
          <a:stretch/>
        </p:blipFill>
        <p:spPr>
          <a:xfrm>
            <a:off x="125615" y="5512930"/>
            <a:ext cx="909638" cy="909637"/>
          </a:xfrm>
          <a:prstGeom prst="ellipse">
            <a:avLst/>
          </a:prstGeom>
        </p:spPr>
      </p:pic>
      <p:sp>
        <p:nvSpPr>
          <p:cNvPr id="20" name="Title 2"/>
          <p:cNvSpPr txBox="1">
            <a:spLocks/>
          </p:cNvSpPr>
          <p:nvPr/>
        </p:nvSpPr>
        <p:spPr bwMode="auto">
          <a:xfrm>
            <a:off x="504825" y="395288"/>
            <a:ext cx="65135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aleway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aleway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aleway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aleway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alewa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aleway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AVENIDA CAVALHADA</a:t>
            </a:r>
          </a:p>
        </p:txBody>
      </p:sp>
      <p:sp>
        <p:nvSpPr>
          <p:cNvPr id="21" name="Rectangle 8"/>
          <p:cNvSpPr/>
          <p:nvPr/>
        </p:nvSpPr>
        <p:spPr>
          <a:xfrm>
            <a:off x="-9525" y="984250"/>
            <a:ext cx="1079500" cy="33338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5767" name="TextBox 102"/>
          <p:cNvSpPr txBox="1">
            <a:spLocks noChangeArrowheads="1"/>
          </p:cNvSpPr>
          <p:nvPr/>
        </p:nvSpPr>
        <p:spPr bwMode="auto">
          <a:xfrm>
            <a:off x="107950" y="1490663"/>
            <a:ext cx="412273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50" baseline="0" dirty="0" err="1">
                <a:solidFill>
                  <a:srgbClr val="000000"/>
                </a:solidFill>
                <a:cs typeface="Arial" pitchFamily="34" charset="0"/>
              </a:rPr>
              <a:t>Mega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 Painel Digital de 9,00 x 3,00m localizado na Av. Cavalhada x Rotatória entre a Av. </a:t>
            </a:r>
            <a:r>
              <a:rPr lang="pt-BR" sz="1550" baseline="0" dirty="0" err="1">
                <a:solidFill>
                  <a:srgbClr val="000000"/>
                </a:solidFill>
                <a:cs typeface="Arial" pitchFamily="34" charset="0"/>
              </a:rPr>
              <a:t>Nonoai</a:t>
            </a: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 e Av. Dr. Campos Velho.</a:t>
            </a:r>
            <a:b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</a:b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Região de alto fluxo em zona nobre de Porto Alegre.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550" baseline="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550" baseline="0" dirty="0">
                <a:solidFill>
                  <a:srgbClr val="000000"/>
                </a:solidFill>
                <a:cs typeface="Arial" pitchFamily="34" charset="0"/>
              </a:rPr>
              <a:t>Terceira Perimetral – Principal avenida de ligação entre Zona Sul e a Zona Norte.</a:t>
            </a:r>
          </a:p>
        </p:txBody>
      </p:sp>
      <p:grpSp>
        <p:nvGrpSpPr>
          <p:cNvPr id="245768" name="Grupo 4"/>
          <p:cNvGrpSpPr>
            <a:grpSpLocks/>
          </p:cNvGrpSpPr>
          <p:nvPr/>
        </p:nvGrpSpPr>
        <p:grpSpPr bwMode="auto">
          <a:xfrm>
            <a:off x="1149350" y="5570795"/>
            <a:ext cx="3128963" cy="956494"/>
            <a:chOff x="1125338" y="5347534"/>
            <a:chExt cx="3129512" cy="956232"/>
          </a:xfrm>
        </p:grpSpPr>
        <p:sp>
          <p:nvSpPr>
            <p:cNvPr id="18" name="TextBox 104"/>
            <p:cNvSpPr txBox="1">
              <a:spLocks noChangeArrowheads="1"/>
            </p:cNvSpPr>
            <p:nvPr/>
          </p:nvSpPr>
          <p:spPr bwMode="auto">
            <a:xfrm>
              <a:off x="1125338" y="5347534"/>
              <a:ext cx="2673819" cy="438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COBERTURA</a:t>
              </a:r>
              <a:endParaRPr lang="en-US" sz="22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1133277" y="5726843"/>
              <a:ext cx="3121573" cy="5769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Rota para o  Barra Shopping Sul, Pontal Shopping e </a:t>
              </a:r>
              <a:r>
                <a:rPr lang="pt-BR" sz="1050" dirty="0" err="1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Boubon</a:t>
              </a:r>
              <a:r>
                <a:rPr lang="pt-BR" sz="1050" dirty="0">
                  <a:solidFill>
                    <a:prstClr val="black"/>
                  </a:solidFill>
                  <a:latin typeface="Arial" pitchFamily="34" charset="0"/>
                  <a:cs typeface="Arial" panose="020B0604020202020204" pitchFamily="34" charset="0"/>
                </a:rPr>
                <a:t>  Shopping Teresópolis. 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Alta concentração de comércios e serviços.</a:t>
              </a:r>
              <a:endParaRPr lang="pt-BR" sz="105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5769" name="Grupo 15"/>
          <p:cNvGrpSpPr>
            <a:grpSpLocks/>
          </p:cNvGrpSpPr>
          <p:nvPr/>
        </p:nvGrpSpPr>
        <p:grpSpPr bwMode="auto">
          <a:xfrm>
            <a:off x="1149350" y="3946654"/>
            <a:ext cx="2408238" cy="649287"/>
            <a:chOff x="1461624" y="3424094"/>
            <a:chExt cx="2408634" cy="650128"/>
          </a:xfrm>
        </p:grpSpPr>
        <p:sp>
          <p:nvSpPr>
            <p:cNvPr id="245776" name="TextBox 101"/>
            <p:cNvSpPr txBox="1">
              <a:spLocks noChangeArrowheads="1"/>
            </p:cNvSpPr>
            <p:nvPr/>
          </p:nvSpPr>
          <p:spPr bwMode="auto">
            <a:xfrm>
              <a:off x="1461624" y="3797223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IMPACTOS MENSAIS*</a:t>
              </a:r>
            </a:p>
          </p:txBody>
        </p:sp>
        <p:sp>
          <p:nvSpPr>
            <p:cNvPr id="22" name="TextBox 102"/>
            <p:cNvSpPr txBox="1">
              <a:spLocks noChangeArrowheads="1"/>
            </p:cNvSpPr>
            <p:nvPr/>
          </p:nvSpPr>
          <p:spPr bwMode="auto">
            <a:xfrm>
              <a:off x="1461624" y="3424094"/>
              <a:ext cx="2408634" cy="43871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601.948</a:t>
              </a:r>
            </a:p>
          </p:txBody>
        </p:sp>
      </p:grpSp>
      <p:pic>
        <p:nvPicPr>
          <p:cNvPr id="24" name="Espaço Reservado para Imagem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09" t="-19409" r="-19409" b="-19409"/>
          <a:stretch/>
        </p:blipFill>
        <p:spPr>
          <a:xfrm>
            <a:off x="134189" y="3824281"/>
            <a:ext cx="893763" cy="893762"/>
          </a:xfrm>
          <a:prstGeom prst="ellipse">
            <a:avLst/>
          </a:prstGeom>
          <a:noFill/>
        </p:spPr>
      </p:pic>
      <p:pic>
        <p:nvPicPr>
          <p:cNvPr id="245771" name="Imagem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747130"/>
            <a:ext cx="7127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72" name="Grupo 26"/>
          <p:cNvGrpSpPr>
            <a:grpSpLocks/>
          </p:cNvGrpSpPr>
          <p:nvPr/>
        </p:nvGrpSpPr>
        <p:grpSpPr bwMode="auto">
          <a:xfrm>
            <a:off x="1149350" y="4824917"/>
            <a:ext cx="2408238" cy="644525"/>
            <a:chOff x="1453050" y="4211203"/>
            <a:chExt cx="2408634" cy="644055"/>
          </a:xfrm>
        </p:grpSpPr>
        <p:sp>
          <p:nvSpPr>
            <p:cNvPr id="28" name="TextBox 102"/>
            <p:cNvSpPr txBox="1">
              <a:spLocks noChangeArrowheads="1"/>
            </p:cNvSpPr>
            <p:nvPr/>
          </p:nvSpPr>
          <p:spPr bwMode="auto">
            <a:xfrm>
              <a:off x="1453050" y="4211203"/>
              <a:ext cx="2408634" cy="43783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Raleway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aleway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aleway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aleway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2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262.452</a:t>
              </a:r>
            </a:p>
          </p:txBody>
        </p:sp>
        <p:sp>
          <p:nvSpPr>
            <p:cNvPr id="245775" name="TextBox 101"/>
            <p:cNvSpPr txBox="1">
              <a:spLocks noChangeArrowheads="1"/>
            </p:cNvSpPr>
            <p:nvPr/>
          </p:nvSpPr>
          <p:spPr bwMode="auto">
            <a:xfrm>
              <a:off x="1453050" y="4578259"/>
              <a:ext cx="193337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t-BR" sz="1200" baseline="0">
                  <a:solidFill>
                    <a:srgbClr val="000000"/>
                  </a:solidFill>
                  <a:cs typeface="Arial" pitchFamily="34" charset="0"/>
                </a:rPr>
                <a:t>AUDIÊNCIA MENSAL*</a:t>
              </a:r>
            </a:p>
          </p:txBody>
        </p:sp>
      </p:grpSp>
      <p:sp>
        <p:nvSpPr>
          <p:cNvPr id="245773" name="CaixaDeTexto 29"/>
          <p:cNvSpPr txBox="1">
            <a:spLocks noChangeArrowheads="1"/>
          </p:cNvSpPr>
          <p:nvPr/>
        </p:nvSpPr>
        <p:spPr bwMode="auto">
          <a:xfrm>
            <a:off x="0" y="6642100"/>
            <a:ext cx="24558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00" i="1" baseline="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* Fonte: Monitoramento </a:t>
            </a:r>
            <a:r>
              <a:rPr lang="pt-BR" sz="800" baseline="0" dirty="0" err="1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EveryWhere</a:t>
            </a:r>
            <a:r>
              <a:rPr lang="pt-BR" sz="800" baseline="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 janeiro/2021</a:t>
            </a:r>
            <a:endParaRPr lang="pt-BR" baseline="0" dirty="0">
              <a:solidFill>
                <a:srgbClr val="000000"/>
              </a:solidFill>
              <a:latin typeface="Raleway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912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1_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Apresentação na tela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11_Office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Radke</dc:creator>
  <cp:lastModifiedBy>Bruna Radke</cp:lastModifiedBy>
  <cp:revision>3</cp:revision>
  <dcterms:created xsi:type="dcterms:W3CDTF">2023-08-08T20:02:59Z</dcterms:created>
  <dcterms:modified xsi:type="dcterms:W3CDTF">2023-08-08T20:05:27Z</dcterms:modified>
</cp:coreProperties>
</file>