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Hed1tyKw97k9zdn3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5" t="9367" r="11001" b="4186"/>
          <a:stretch/>
        </p:blipFill>
        <p:spPr bwMode="auto">
          <a:xfrm>
            <a:off x="5280454" y="1309454"/>
            <a:ext cx="3684158" cy="353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10" y="1308184"/>
            <a:ext cx="4957200" cy="3534140"/>
          </a:xfrm>
          <a:prstGeom prst="rect">
            <a:avLst/>
          </a:prstGeom>
        </p:spPr>
      </p:pic>
      <p:sp>
        <p:nvSpPr>
          <p:cNvPr id="15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Shoppings Iguatemi, Bourbon Country e Viva Open </a:t>
            </a:r>
            <a:r>
              <a:rPr lang="pt-BR" altLang="pt-BR" sz="1100" b="0" dirty="0" err="1">
                <a:latin typeface="Arial" charset="0"/>
                <a:cs typeface="Arial" charset="0"/>
              </a:rPr>
              <a:t>Mall</a:t>
            </a:r>
            <a:endParaRPr lang="pt-BR" altLang="pt-BR" sz="11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Parque Germânia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Porto Alegre Country Club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Beach Point </a:t>
            </a:r>
            <a:r>
              <a:rPr lang="pt-BR" altLang="pt-BR" sz="1100" b="0">
                <a:latin typeface="Arial" charset="0"/>
                <a:cs typeface="Arial" charset="0"/>
              </a:rPr>
              <a:t>– </a:t>
            </a:r>
            <a:r>
              <a:rPr lang="pt-BR" altLang="pt-BR" sz="1100" b="0" smtClean="0">
                <a:latin typeface="Arial" charset="0"/>
                <a:cs typeface="Arial" charset="0"/>
              </a:rPr>
              <a:t>Arena Esportiva</a:t>
            </a:r>
            <a:endParaRPr lang="pt-BR" altLang="pt-BR" sz="11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Concessionária </a:t>
            </a:r>
            <a:r>
              <a:rPr lang="pt-BR" altLang="pt-BR" sz="1100" b="0" dirty="0" err="1" smtClean="0">
                <a:latin typeface="Arial" charset="0"/>
                <a:cs typeface="Arial" charset="0"/>
              </a:rPr>
              <a:t>Savarauto</a:t>
            </a:r>
            <a:endParaRPr lang="pt-BR" altLang="pt-BR" sz="1100" b="0" dirty="0">
              <a:latin typeface="Arial" charset="0"/>
              <a:cs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0019444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Nilo Peçanha, 3410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Coronel Genes Bento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Jardim Europa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968.280*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6648650" y="6284576"/>
            <a:ext cx="2400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RESTRIÇÕES:</a:t>
            </a:r>
            <a:r>
              <a:rPr lang="pt-BR" altLang="pt-BR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Concorrentes da Claro, Ambev Cervejas e Coca-Cola </a:t>
            </a:r>
            <a:r>
              <a:rPr lang="pt-BR" altLang="pt-BR" sz="1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Refri</a:t>
            </a:r>
            <a:r>
              <a:rPr lang="pt-BR" altLang="pt-BR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77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19</cp:revision>
  <dcterms:created xsi:type="dcterms:W3CDTF">2021-06-02T21:02:20Z</dcterms:created>
  <dcterms:modified xsi:type="dcterms:W3CDTF">2023-08-29T12:32:40Z</dcterms:modified>
</cp:coreProperties>
</file>