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0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8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3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08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8174633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27814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3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3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1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3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7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1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0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2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  <a:latin typeface="Raleway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8/8/2023</a:t>
            </a:fld>
            <a:endParaRPr lang="en-US" dirty="0">
              <a:solidFill>
                <a:prstClr val="black">
                  <a:tint val="75000"/>
                </a:prstClr>
              </a:solidFill>
              <a:latin typeface="Raleway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Raleway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  <a:latin typeface="Raleway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Ralewa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84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rredondar Retângulo em um Canto Único 31"/>
          <p:cNvSpPr/>
          <p:nvPr/>
        </p:nvSpPr>
        <p:spPr>
          <a:xfrm rot="10800000">
            <a:off x="4289898" y="1718231"/>
            <a:ext cx="4854102" cy="5142164"/>
          </a:xfrm>
          <a:prstGeom prst="round1Rect">
            <a:avLst>
              <a:gd name="adj" fmla="val 340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3" t="28765" r="18418" b="27608"/>
          <a:stretch/>
        </p:blipFill>
        <p:spPr>
          <a:xfrm>
            <a:off x="4278600" y="1939900"/>
            <a:ext cx="4865400" cy="4702655"/>
          </a:xfrm>
          <a:prstGeom prst="rect">
            <a:avLst/>
          </a:prstGeom>
        </p:spPr>
      </p:pic>
      <p:pic>
        <p:nvPicPr>
          <p:cNvPr id="4" name="Espaço Reservado para Imagem 3"/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267" t="-14267" r="-14267" b="-14267"/>
          <a:stretch/>
        </p:blipFill>
        <p:spPr>
          <a:xfrm>
            <a:off x="125615" y="5634154"/>
            <a:ext cx="909638" cy="909637"/>
          </a:xfrm>
          <a:prstGeom prst="ellipse">
            <a:avLst/>
          </a:prstGeom>
          <a:noFill/>
        </p:spPr>
      </p:pic>
      <p:sp>
        <p:nvSpPr>
          <p:cNvPr id="20" name="Title 2"/>
          <p:cNvSpPr txBox="1">
            <a:spLocks/>
          </p:cNvSpPr>
          <p:nvPr/>
        </p:nvSpPr>
        <p:spPr bwMode="auto">
          <a:xfrm>
            <a:off x="504823" y="395783"/>
            <a:ext cx="8461755" cy="57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aleway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RODOVIÁRIA DE PORTO ALEGRE</a:t>
            </a:r>
          </a:p>
        </p:txBody>
      </p:sp>
      <p:sp>
        <p:nvSpPr>
          <p:cNvPr id="21" name="Rectangle 8"/>
          <p:cNvSpPr/>
          <p:nvPr/>
        </p:nvSpPr>
        <p:spPr>
          <a:xfrm>
            <a:off x="-9525" y="983475"/>
            <a:ext cx="1079897" cy="3405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Box 102"/>
          <p:cNvSpPr txBox="1">
            <a:spLocks noChangeArrowheads="1"/>
          </p:cNvSpPr>
          <p:nvPr/>
        </p:nvSpPr>
        <p:spPr bwMode="auto">
          <a:xfrm>
            <a:off x="108607" y="1724863"/>
            <a:ext cx="412153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Localizada na entrada da cidade e possuí um alto fluxo de pessoas.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painel digital possui formato 3 x 2m, instalado em uma posição estratégica na entrada principal desse ambiente, impactando a todos que por ali transitam.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149088" y="5691909"/>
            <a:ext cx="3129512" cy="632545"/>
            <a:chOff x="1125338" y="5347534"/>
            <a:chExt cx="3129512" cy="632545"/>
          </a:xfrm>
        </p:grpSpPr>
        <p:sp>
          <p:nvSpPr>
            <p:cNvPr id="18" name="TextBox 104"/>
            <p:cNvSpPr txBox="1">
              <a:spLocks noChangeArrowheads="1"/>
            </p:cNvSpPr>
            <p:nvPr/>
          </p:nvSpPr>
          <p:spPr bwMode="auto">
            <a:xfrm>
              <a:off x="1125338" y="5347534"/>
              <a:ext cx="2674144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25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LOCALIZAÇÃO</a:t>
              </a:r>
              <a:endParaRPr lang="en-US" sz="22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1133911" y="5726163"/>
              <a:ext cx="3120939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0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Entrada principal da Rodoviária de Porto Alegre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149088" y="3717257"/>
            <a:ext cx="2408634" cy="650128"/>
            <a:chOff x="1461624" y="3424094"/>
            <a:chExt cx="2408634" cy="650128"/>
          </a:xfrm>
        </p:grpSpPr>
        <p:sp>
          <p:nvSpPr>
            <p:cNvPr id="17" name="TextBox 101"/>
            <p:cNvSpPr txBox="1">
              <a:spLocks noChangeArrowheads="1"/>
            </p:cNvSpPr>
            <p:nvPr/>
          </p:nvSpPr>
          <p:spPr bwMode="auto">
            <a:xfrm>
              <a:off x="1461624" y="3797223"/>
              <a:ext cx="193337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Titillium Bd" panose="00000800000000000000" pitchFamily="50" charset="0"/>
                  <a:cs typeface="Raavi" panose="020B0502040204020203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l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IMPACTOS MENSAIS*</a:t>
              </a:r>
            </a:p>
          </p:txBody>
        </p:sp>
        <p:sp>
          <p:nvSpPr>
            <p:cNvPr id="22" name="TextBox 102"/>
            <p:cNvSpPr txBox="1">
              <a:spLocks noChangeArrowheads="1"/>
            </p:cNvSpPr>
            <p:nvPr/>
          </p:nvSpPr>
          <p:spPr bwMode="auto">
            <a:xfrm>
              <a:off x="1461624" y="3424094"/>
              <a:ext cx="2408634" cy="43858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5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1.200.000</a:t>
              </a:r>
            </a:p>
          </p:txBody>
        </p:sp>
      </p:grpSp>
      <p:pic>
        <p:nvPicPr>
          <p:cNvPr id="24" name="Espaço Reservado para Imagem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9409" t="-19409" r="-19409" b="-19409"/>
          <a:stretch/>
        </p:blipFill>
        <p:spPr>
          <a:xfrm>
            <a:off x="134189" y="3595440"/>
            <a:ext cx="893763" cy="893762"/>
          </a:xfrm>
          <a:prstGeom prst="ellipse">
            <a:avLst/>
          </a:prstGeom>
          <a:noFill/>
        </p:spPr>
      </p:pic>
      <p:grpSp>
        <p:nvGrpSpPr>
          <p:cNvPr id="27" name="Grupo 26"/>
          <p:cNvGrpSpPr/>
          <p:nvPr/>
        </p:nvGrpSpPr>
        <p:grpSpPr>
          <a:xfrm>
            <a:off x="1149088" y="4714683"/>
            <a:ext cx="2863354" cy="644055"/>
            <a:chOff x="1453050" y="4211203"/>
            <a:chExt cx="2408634" cy="644055"/>
          </a:xfrm>
        </p:grpSpPr>
        <p:sp>
          <p:nvSpPr>
            <p:cNvPr id="28" name="TextBox 102"/>
            <p:cNvSpPr txBox="1">
              <a:spLocks noChangeArrowheads="1"/>
            </p:cNvSpPr>
            <p:nvPr/>
          </p:nvSpPr>
          <p:spPr bwMode="auto">
            <a:xfrm>
              <a:off x="1453050" y="4211203"/>
              <a:ext cx="2408634" cy="43858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25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 mil </a:t>
              </a:r>
              <a:r>
                <a:rPr lang="en-US" sz="225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passagens</a:t>
              </a:r>
              <a:endParaRPr lang="en-US" sz="22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101"/>
            <p:cNvSpPr txBox="1">
              <a:spLocks noChangeArrowheads="1"/>
            </p:cNvSpPr>
            <p:nvPr/>
          </p:nvSpPr>
          <p:spPr bwMode="auto">
            <a:xfrm>
              <a:off x="1453050" y="4578259"/>
              <a:ext cx="193337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Titillium Bd" panose="00000800000000000000" pitchFamily="50" charset="0"/>
                  <a:cs typeface="Raavi" panose="020B0502040204020203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l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12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VENDIDAS POR DIA*</a:t>
              </a:r>
            </a:p>
          </p:txBody>
        </p:sp>
      </p:grpSp>
      <p:sp>
        <p:nvSpPr>
          <p:cNvPr id="30" name="CaixaDeTexto 29"/>
          <p:cNvSpPr txBox="1"/>
          <p:nvPr/>
        </p:nvSpPr>
        <p:spPr>
          <a:xfrm>
            <a:off x="0" y="6642556"/>
            <a:ext cx="11352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Fonte: </a:t>
            </a:r>
            <a:r>
              <a:rPr lang="pt-BR" sz="800" i="1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Veppo</a:t>
            </a:r>
            <a:r>
              <a:rPr lang="pt-BR" sz="8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2013</a:t>
            </a:r>
            <a:endParaRPr lang="pt-BR" dirty="0">
              <a:solidFill>
                <a:prstClr val="black"/>
              </a:solidFill>
              <a:latin typeface="Raleway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5" y="4799806"/>
            <a:ext cx="841511" cy="54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2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12_Office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Radke</dc:creator>
  <cp:lastModifiedBy>Bruna Radke</cp:lastModifiedBy>
  <cp:revision>4</cp:revision>
  <dcterms:created xsi:type="dcterms:W3CDTF">2023-08-08T20:02:59Z</dcterms:created>
  <dcterms:modified xsi:type="dcterms:W3CDTF">2023-08-08T20:05:59Z</dcterms:modified>
</cp:coreProperties>
</file>