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8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A9BAE425-500C-4F56-98F6-61F3825254D4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BC50AA96-F9F7-4433-9B56-34B31CCBE8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716DE22-B9A8-4C32-9CCF-78F921EF8086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CC443E70-5C83-4E7F-AFB7-98E83A50CB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D41B362-66AE-472A-A4E2-399A7E3EFD7F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70E6245-FAAC-4C5D-9982-A0FB1A6506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7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5572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72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705442A9-F48B-4842-AB52-EC14210B1C97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AC72A58-14F7-420E-B028-ABCD6B0129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8361192-8A66-4089-B047-9B2330A054A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FC6B142-749C-4D11-804F-4C8CC469D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E5F6AEC-6B9D-42FD-9DC5-AFEE428DA49E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E1191DE-9014-428D-A060-E42A078929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0795A3A-7F0B-40C4-85B5-4E70FAD1EF00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1A41C52-6344-4D40-8E29-223A430F9E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987FC16-6994-455B-8AA4-09F8B15ABBC9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FF8D722-3743-4569-8A33-6D5A0FACED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1AD7E7B6-EF2D-4CAE-B54A-8D2A7F2AB99F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80B5C40-A97D-4DF4-A79B-5ABE648DB9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CCB2447-6FB8-4142-ADF6-AF0A1E8E7733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2ACBD66-4474-47A8-B84E-951AEF22D0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51F57A3-9DEC-44D6-B6F9-A97FBAE9174E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3AFDDC5-7604-482B-B8B4-A5EA12389F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75C380-C01D-4CE4-B2EA-C730E662D8C1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8A033D-3D46-4636-B843-8325891FB51B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edondar Retângulo em um Canto Único 24"/>
          <p:cNvSpPr/>
          <p:nvPr/>
        </p:nvSpPr>
        <p:spPr>
          <a:xfrm rot="10800000">
            <a:off x="4289425" y="1447800"/>
            <a:ext cx="4854575" cy="5143500"/>
          </a:xfrm>
          <a:prstGeom prst="round1Rect">
            <a:avLst>
              <a:gd name="adj" fmla="val 34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246787" name="Grupo 7"/>
          <p:cNvGrpSpPr>
            <a:grpSpLocks/>
          </p:cNvGrpSpPr>
          <p:nvPr/>
        </p:nvGrpSpPr>
        <p:grpSpPr bwMode="auto">
          <a:xfrm>
            <a:off x="1125538" y="3495675"/>
            <a:ext cx="2408237" cy="650875"/>
            <a:chOff x="1461624" y="3424094"/>
            <a:chExt cx="2408634" cy="650128"/>
          </a:xfrm>
        </p:grpSpPr>
        <p:sp>
          <p:nvSpPr>
            <p:cNvPr id="246802" name="TextBox 101"/>
            <p:cNvSpPr txBox="1">
              <a:spLocks noChangeArrowheads="1"/>
            </p:cNvSpPr>
            <p:nvPr/>
          </p:nvSpPr>
          <p:spPr bwMode="auto">
            <a:xfrm>
              <a:off x="1461624" y="3797223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IMPACTOS MENSAIS*</a:t>
              </a:r>
            </a:p>
          </p:txBody>
        </p:sp>
        <p:sp>
          <p:nvSpPr>
            <p:cNvPr id="5124" name="TextBox 102"/>
            <p:cNvSpPr txBox="1">
              <a:spLocks noChangeArrowheads="1"/>
            </p:cNvSpPr>
            <p:nvPr/>
          </p:nvSpPr>
          <p:spPr bwMode="auto">
            <a:xfrm>
              <a:off x="1461624" y="3424094"/>
              <a:ext cx="2408634" cy="4392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F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715.366</a:t>
              </a:r>
            </a:p>
          </p:txBody>
        </p:sp>
      </p:grpSp>
      <p:pic>
        <p:nvPicPr>
          <p:cNvPr id="3" name="Espaço Reservado para Imagem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9" t="-19409" r="-19409" b="-19409"/>
          <a:stretch/>
        </p:blipFill>
        <p:spPr>
          <a:xfrm>
            <a:off x="110439" y="3373438"/>
            <a:ext cx="893763" cy="893762"/>
          </a:xfrm>
          <a:prstGeom prst="ellipse">
            <a:avLst/>
          </a:prstGeo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67" t="-14267" r="-14267" b="-14267"/>
          <a:stretch/>
        </p:blipFill>
        <p:spPr>
          <a:xfrm>
            <a:off x="101865" y="5304709"/>
            <a:ext cx="909638" cy="909637"/>
          </a:xfrm>
          <a:prstGeom prst="ellipse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 bwMode="auto">
          <a:xfrm>
            <a:off x="504825" y="395288"/>
            <a:ext cx="5327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IPIRANGA</a:t>
            </a:r>
          </a:p>
        </p:txBody>
      </p:sp>
      <p:sp>
        <p:nvSpPr>
          <p:cNvPr id="21" name="Rectangle 8"/>
          <p:cNvSpPr/>
          <p:nvPr/>
        </p:nvSpPr>
        <p:spPr>
          <a:xfrm>
            <a:off x="-9525" y="984250"/>
            <a:ext cx="1079500" cy="33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6792" name="TextBox 102"/>
          <p:cNvSpPr txBox="1">
            <a:spLocks noChangeArrowheads="1"/>
          </p:cNvSpPr>
          <p:nvPr/>
        </p:nvSpPr>
        <p:spPr bwMode="auto">
          <a:xfrm>
            <a:off x="107950" y="1444625"/>
            <a:ext cx="4122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 dirty="0" err="1">
                <a:solidFill>
                  <a:srgbClr val="000000"/>
                </a:solidFill>
                <a:cs typeface="Arial" pitchFamily="34" charset="0"/>
              </a:rPr>
              <a:t>Mega</a:t>
            </a: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 Painel Digital de 9,00 x 3,00m localizado na Av. Ipiranga, 2475 – Esquina com Rua São Manoel.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aseline="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Uma das principais avenidas de Porto Alegre, possui alto </a:t>
            </a:r>
            <a:r>
              <a:rPr lang="pt-BR" sz="1600" baseline="0" dirty="0" smtClean="0">
                <a:solidFill>
                  <a:srgbClr val="000000"/>
                </a:solidFill>
                <a:cs typeface="Arial" pitchFamily="34" charset="0"/>
              </a:rPr>
              <a:t>fluxo de </a:t>
            </a: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veículos, ônibus e bicicletas.</a:t>
            </a:r>
          </a:p>
        </p:txBody>
      </p:sp>
      <p:pic>
        <p:nvPicPr>
          <p:cNvPr id="24679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303713"/>
            <a:ext cx="7127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94" name="Grupo 6"/>
          <p:cNvGrpSpPr>
            <a:grpSpLocks/>
          </p:cNvGrpSpPr>
          <p:nvPr/>
        </p:nvGrpSpPr>
        <p:grpSpPr bwMode="auto">
          <a:xfrm>
            <a:off x="1125538" y="4381500"/>
            <a:ext cx="2408237" cy="644525"/>
            <a:chOff x="1453050" y="4211203"/>
            <a:chExt cx="2408634" cy="644055"/>
          </a:xfrm>
        </p:grpSpPr>
        <p:sp>
          <p:nvSpPr>
            <p:cNvPr id="24" name="TextBox 102"/>
            <p:cNvSpPr txBox="1">
              <a:spLocks noChangeArrowheads="1"/>
            </p:cNvSpPr>
            <p:nvPr/>
          </p:nvSpPr>
          <p:spPr bwMode="auto">
            <a:xfrm>
              <a:off x="1453050" y="4211203"/>
              <a:ext cx="2408634" cy="4378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F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265.347</a:t>
              </a:r>
            </a:p>
          </p:txBody>
        </p:sp>
        <p:sp>
          <p:nvSpPr>
            <p:cNvPr id="246801" name="TextBox 101"/>
            <p:cNvSpPr txBox="1">
              <a:spLocks noChangeArrowheads="1"/>
            </p:cNvSpPr>
            <p:nvPr/>
          </p:nvSpPr>
          <p:spPr bwMode="auto">
            <a:xfrm>
              <a:off x="1453050" y="4578259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AUDIÊNCIA MENSAL*</a:t>
              </a:r>
            </a:p>
          </p:txBody>
        </p:sp>
      </p:grpSp>
      <p:grpSp>
        <p:nvGrpSpPr>
          <p:cNvPr id="246795" name="Grupo 8"/>
          <p:cNvGrpSpPr>
            <a:grpSpLocks/>
          </p:cNvGrpSpPr>
          <p:nvPr/>
        </p:nvGrpSpPr>
        <p:grpSpPr bwMode="auto">
          <a:xfrm>
            <a:off x="1125538" y="5189538"/>
            <a:ext cx="3128962" cy="1439862"/>
            <a:chOff x="1738800" y="5275758"/>
            <a:chExt cx="3129512" cy="1440458"/>
          </a:xfrm>
        </p:grpSpPr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1738800" y="5275758"/>
              <a:ext cx="2673820" cy="4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en-US" sz="22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746738" y="5653739"/>
              <a:ext cx="3121574" cy="10624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Próximo ao Zaffari Ipiranga, Campus de Medicina e Comunicação da UFRGS, Hospital de Clínicas de Porto Alegre,  Bourbon Shopping Ipiranga, Campus da PUCRS, Hospital São Lucas e diversos outros estabelecimentos comerciais.</a:t>
              </a:r>
            </a:p>
          </p:txBody>
        </p:sp>
      </p:grpSp>
      <p:sp>
        <p:nvSpPr>
          <p:cNvPr id="246796" name="CaixaDeTexto 9"/>
          <p:cNvSpPr txBox="1">
            <a:spLocks noChangeArrowheads="1"/>
          </p:cNvSpPr>
          <p:nvPr/>
        </p:nvSpPr>
        <p:spPr bwMode="auto">
          <a:xfrm>
            <a:off x="0" y="6642100"/>
            <a:ext cx="2339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i="1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* Fonte: Monitoramento </a:t>
            </a:r>
            <a:r>
              <a:rPr lang="pt-BR" sz="800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EveryWhere abril/2021</a:t>
            </a:r>
            <a:endParaRPr lang="pt-BR" baseline="0">
              <a:solidFill>
                <a:srgbClr val="000000"/>
              </a:solidFill>
              <a:latin typeface="Raleway"/>
              <a:ea typeface="Calibri" pitchFamily="34" charset="0"/>
              <a:cs typeface="Arial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5875" r="36351" b="4368"/>
          <a:stretch/>
        </p:blipFill>
        <p:spPr>
          <a:xfrm>
            <a:off x="4289424" y="1728786"/>
            <a:ext cx="4854575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76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8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Apresentação na tela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8_Office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Radke</dc:creator>
  <cp:lastModifiedBy>Bruna Radke</cp:lastModifiedBy>
  <cp:revision>2</cp:revision>
  <dcterms:created xsi:type="dcterms:W3CDTF">2023-08-08T20:02:59Z</dcterms:created>
  <dcterms:modified xsi:type="dcterms:W3CDTF">2023-08-08T20:04:50Z</dcterms:modified>
</cp:coreProperties>
</file>