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23762F34-A2A4-4632-983A-0CC9DF436E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EF2ACFF8-6CCB-4615-B2ED-90C6D9DEC6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760B17ED-FFD4-405B-AF25-0C2F5E1955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0FD28EA3-3D6B-464E-9838-A6C8E86663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4BB2EA97-7F60-431A-BBAD-27AE1DFFB0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05E36A04-91ED-46B3-9235-B07782FDB6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DDDD4DEC-9114-496D-A11F-4DE2FC5386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1896FD15-F73E-4238-84D1-26BD0129C9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968662A6-4CAD-4B02-AC36-623B3A6C04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76C72396-2B43-4F82-8D1C-DAD828D714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298E3DFC-8CC8-4A3C-A3B9-76FDD15550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30000"/>
            </a:lvl1pPr>
          </a:lstStyle>
          <a:p>
            <a:pPr>
              <a:defRPr/>
            </a:pPr>
            <a:fld id="{C35A36C6-B3E4-409C-BC42-AC3F3E185B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580E2D-C7C4-4E3B-9D4C-FD0367B7922E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tiva.com.br/wp-content/uploads/2018/05/Triface_670x340mm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1043757" y="237332"/>
            <a:ext cx="30241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 dirty="0">
                <a:solidFill>
                  <a:srgbClr val="FFFFFF"/>
                </a:solidFill>
              </a:rPr>
              <a:t>TRIFACE</a:t>
            </a:r>
          </a:p>
        </p:txBody>
      </p:sp>
      <p:sp>
        <p:nvSpPr>
          <p:cNvPr id="96260" name="Rectangle 5"/>
          <p:cNvSpPr>
            <a:spLocks noChangeArrowheads="1"/>
          </p:cNvSpPr>
          <p:nvPr/>
        </p:nvSpPr>
        <p:spPr bwMode="auto">
          <a:xfrm>
            <a:off x="-34925" y="5621338"/>
            <a:ext cx="9144000" cy="0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96261" name="Text Box 29"/>
          <p:cNvSpPr txBox="1">
            <a:spLocks noChangeArrowheads="1"/>
          </p:cNvSpPr>
          <p:nvPr/>
        </p:nvSpPr>
        <p:spPr bwMode="auto">
          <a:xfrm>
            <a:off x="5292725" y="237331"/>
            <a:ext cx="36734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srgbClr val="FFFFFF"/>
                </a:solidFill>
              </a:rPr>
              <a:t>FICHA TÉCNICA</a:t>
            </a:r>
          </a:p>
        </p:txBody>
      </p:sp>
      <p:sp>
        <p:nvSpPr>
          <p:cNvPr id="96262" name="Rectangle 114"/>
          <p:cNvSpPr>
            <a:spLocks noChangeArrowheads="1"/>
          </p:cNvSpPr>
          <p:nvPr/>
        </p:nvSpPr>
        <p:spPr bwMode="auto">
          <a:xfrm>
            <a:off x="5435600" y="1412776"/>
            <a:ext cx="3529013" cy="2520280"/>
          </a:xfrm>
          <a:prstGeom prst="rect">
            <a:avLst/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b="1" dirty="0">
                <a:solidFill>
                  <a:srgbClr val="CC0000"/>
                </a:solidFill>
              </a:rPr>
              <a:t>Fechamento de arquivo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 sz="12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200" b="1" dirty="0">
                <a:solidFill>
                  <a:srgbClr val="000000"/>
                </a:solidFill>
              </a:rPr>
              <a:t>Extensão do arquivo:</a:t>
            </a:r>
            <a:r>
              <a:rPr lang="pt-BR" altLang="pt-BR" sz="1200" dirty="0">
                <a:solidFill>
                  <a:srgbClr val="000000"/>
                </a:solidFill>
              </a:rPr>
              <a:t> </a:t>
            </a:r>
            <a:r>
              <a:rPr lang="pt-BR" altLang="pt-BR" sz="1200" dirty="0" smtClean="0">
                <a:solidFill>
                  <a:srgbClr val="000000"/>
                </a:solidFill>
              </a:rPr>
              <a:t>PDF, EPS, AI ou PSD</a:t>
            </a:r>
            <a:r>
              <a:rPr lang="pt-BR" altLang="pt-BR" sz="1200" dirty="0">
                <a:solidFill>
                  <a:srgbClr val="000000"/>
                </a:solidFill>
              </a:rPr>
              <a:t/>
            </a:r>
            <a:br>
              <a:rPr lang="pt-BR" altLang="pt-BR" sz="1200" dirty="0">
                <a:solidFill>
                  <a:srgbClr val="000000"/>
                </a:solidFill>
              </a:rPr>
            </a:br>
            <a:r>
              <a:rPr lang="pt-BR" altLang="pt-BR" sz="1200" b="1" dirty="0">
                <a:solidFill>
                  <a:srgbClr val="000000"/>
                </a:solidFill>
              </a:rPr>
              <a:t>Imagens:</a:t>
            </a:r>
            <a:r>
              <a:rPr lang="pt-BR" altLang="pt-BR" sz="1200" dirty="0">
                <a:solidFill>
                  <a:srgbClr val="000000"/>
                </a:solidFill>
              </a:rPr>
              <a:t> PSD ou </a:t>
            </a:r>
            <a:r>
              <a:rPr lang="pt-BR" altLang="pt-BR" sz="1200" dirty="0" err="1">
                <a:solidFill>
                  <a:srgbClr val="000000"/>
                </a:solidFill>
              </a:rPr>
              <a:t>Tiff</a:t>
            </a:r>
            <a:r>
              <a:rPr lang="pt-BR" altLang="pt-BR" sz="1200" dirty="0">
                <a:solidFill>
                  <a:srgbClr val="000000"/>
                </a:solidFill>
              </a:rPr>
              <a:t> (escala CMYK)</a:t>
            </a:r>
            <a:br>
              <a:rPr lang="pt-BR" altLang="pt-BR" sz="1200" dirty="0">
                <a:solidFill>
                  <a:srgbClr val="000000"/>
                </a:solidFill>
              </a:rPr>
            </a:br>
            <a:r>
              <a:rPr lang="pt-BR" altLang="pt-BR" sz="1200" b="1" dirty="0">
                <a:solidFill>
                  <a:srgbClr val="000000"/>
                </a:solidFill>
              </a:rPr>
              <a:t>Resolução:</a:t>
            </a:r>
            <a:r>
              <a:rPr lang="pt-BR" altLang="pt-BR" sz="1200" dirty="0">
                <a:solidFill>
                  <a:srgbClr val="000000"/>
                </a:solidFill>
              </a:rPr>
              <a:t> 300 DPI</a:t>
            </a:r>
            <a:br>
              <a:rPr lang="pt-BR" altLang="pt-BR" sz="1200" dirty="0">
                <a:solidFill>
                  <a:srgbClr val="000000"/>
                </a:solidFill>
              </a:rPr>
            </a:br>
            <a:r>
              <a:rPr lang="pt-BR" altLang="pt-BR" sz="1200" b="1" dirty="0">
                <a:solidFill>
                  <a:srgbClr val="000000"/>
                </a:solidFill>
              </a:rPr>
              <a:t>Tamanho:</a:t>
            </a:r>
            <a:r>
              <a:rPr lang="pt-BR" altLang="pt-BR" sz="1200" dirty="0">
                <a:solidFill>
                  <a:srgbClr val="000000"/>
                </a:solidFill>
              </a:rPr>
              <a:t> 1/10 do tamanho final</a:t>
            </a:r>
            <a:br>
              <a:rPr lang="pt-BR" altLang="pt-BR" sz="1200" dirty="0">
                <a:solidFill>
                  <a:srgbClr val="000000"/>
                </a:solidFill>
              </a:rPr>
            </a:br>
            <a:r>
              <a:rPr lang="pt-BR" altLang="pt-BR" sz="1200" b="1" dirty="0">
                <a:solidFill>
                  <a:srgbClr val="000000"/>
                </a:solidFill>
              </a:rPr>
              <a:t>Plataforma:</a:t>
            </a:r>
            <a:r>
              <a:rPr lang="pt-BR" altLang="pt-BR" sz="1200" dirty="0">
                <a:solidFill>
                  <a:srgbClr val="000000"/>
                </a:solidFill>
              </a:rPr>
              <a:t> PC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200" dirty="0">
                <a:solidFill>
                  <a:srgbClr val="000000"/>
                </a:solidFill>
              </a:rPr>
              <a:t>O arquivo deve ser acompanhado de uma </a:t>
            </a:r>
            <a:r>
              <a:rPr lang="pt-BR" altLang="pt-BR" sz="1200" i="1" dirty="0" err="1">
                <a:solidFill>
                  <a:srgbClr val="000000"/>
                </a:solidFill>
              </a:rPr>
              <a:t>printer</a:t>
            </a:r>
            <a:r>
              <a:rPr lang="pt-BR" altLang="pt-BR" sz="1200" dirty="0">
                <a:solidFill>
                  <a:srgbClr val="000000"/>
                </a:solidFill>
              </a:rPr>
              <a:t> com a marcação de cores em PANTONE® e com as fontes convertidas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200" dirty="0">
                <a:solidFill>
                  <a:srgbClr val="000000"/>
                </a:solidFill>
              </a:rPr>
              <a:t>em curvas.</a:t>
            </a:r>
          </a:p>
        </p:txBody>
      </p:sp>
      <p:sp>
        <p:nvSpPr>
          <p:cNvPr id="96263" name="Rectangle 115"/>
          <p:cNvSpPr>
            <a:spLocks noChangeArrowheads="1"/>
          </p:cNvSpPr>
          <p:nvPr/>
        </p:nvSpPr>
        <p:spPr bwMode="auto">
          <a:xfrm>
            <a:off x="251520" y="4437112"/>
            <a:ext cx="8785225" cy="2093913"/>
          </a:xfrm>
          <a:prstGeom prst="rect">
            <a:avLst/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b="1" dirty="0">
                <a:solidFill>
                  <a:srgbClr val="CC0000"/>
                </a:solidFill>
              </a:rPr>
              <a:t>Orientações de Produção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 sz="1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200" b="1" dirty="0">
                <a:solidFill>
                  <a:srgbClr val="000000"/>
                </a:solidFill>
              </a:rPr>
              <a:t>Material:</a:t>
            </a:r>
            <a:r>
              <a:rPr lang="pt-BR" altLang="pt-BR" sz="1200" dirty="0">
                <a:solidFill>
                  <a:srgbClr val="000000"/>
                </a:solidFill>
              </a:rPr>
              <a:t> Adesivo tipo </a:t>
            </a:r>
            <a:r>
              <a:rPr lang="pt-BR" altLang="pt-BR" sz="1200" i="1" dirty="0">
                <a:solidFill>
                  <a:srgbClr val="000000"/>
                </a:solidFill>
              </a:rPr>
              <a:t>blackout</a:t>
            </a:r>
            <a:r>
              <a:rPr lang="pt-BR" altLang="pt-BR" sz="1200" dirty="0">
                <a:solidFill>
                  <a:srgbClr val="000000"/>
                </a:solidFill>
              </a:rPr>
              <a:t> para uso externo</a:t>
            </a:r>
            <a:br>
              <a:rPr lang="pt-BR" altLang="pt-BR" sz="1200" dirty="0">
                <a:solidFill>
                  <a:srgbClr val="000000"/>
                </a:solidFill>
              </a:rPr>
            </a:br>
            <a:r>
              <a:rPr lang="pt-BR" altLang="pt-BR" sz="1200" b="1" dirty="0">
                <a:solidFill>
                  <a:srgbClr val="000000"/>
                </a:solidFill>
              </a:rPr>
              <a:t>Acabamento:</a:t>
            </a:r>
            <a:r>
              <a:rPr lang="pt-BR" altLang="pt-BR" sz="1200" dirty="0">
                <a:solidFill>
                  <a:srgbClr val="000000"/>
                </a:solidFill>
              </a:rPr>
              <a:t> Sem acabamento</a:t>
            </a:r>
            <a:br>
              <a:rPr lang="pt-BR" altLang="pt-BR" sz="1200" dirty="0">
                <a:solidFill>
                  <a:srgbClr val="000000"/>
                </a:solidFill>
              </a:rPr>
            </a:br>
            <a:r>
              <a:rPr lang="pt-BR" altLang="pt-BR" sz="1200" b="1" dirty="0">
                <a:solidFill>
                  <a:srgbClr val="000000"/>
                </a:solidFill>
              </a:rPr>
              <a:t>Prazo de entrega: </a:t>
            </a:r>
            <a:r>
              <a:rPr lang="pt-BR" altLang="pt-BR" sz="1200" dirty="0">
                <a:solidFill>
                  <a:srgbClr val="000000"/>
                </a:solidFill>
              </a:rPr>
              <a:t>5 dias úteis antes do início da </a:t>
            </a:r>
            <a:r>
              <a:rPr lang="pt-BR" altLang="pt-BR" sz="1200" dirty="0" smtClean="0">
                <a:solidFill>
                  <a:srgbClr val="000000"/>
                </a:solidFill>
              </a:rPr>
              <a:t>exibição.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200" dirty="0" smtClean="0">
                <a:solidFill>
                  <a:srgbClr val="000000"/>
                </a:solidFill>
              </a:rPr>
              <a:t>O recebimento do material deve ocorrer somente de segunda a sexta-feira em horário comercial, das 8:00 às 18:00.</a:t>
            </a:r>
            <a:endParaRPr lang="pt-BR" altLang="pt-BR" sz="1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200" dirty="0">
                <a:solidFill>
                  <a:srgbClr val="000000"/>
                </a:solidFill>
              </a:rPr>
              <a:t>Materiais entregues fora das especificações acima </a:t>
            </a:r>
            <a:r>
              <a:rPr lang="pt-BR" altLang="pt-BR" sz="1200" b="1" dirty="0">
                <a:solidFill>
                  <a:srgbClr val="000000"/>
                </a:solidFill>
              </a:rPr>
              <a:t>serão devolvidos</a:t>
            </a:r>
            <a:r>
              <a:rPr lang="pt-BR" altLang="pt-BR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6264" name="Rectangle 135"/>
          <p:cNvSpPr>
            <a:spLocks noChangeArrowheads="1"/>
          </p:cNvSpPr>
          <p:nvPr/>
        </p:nvSpPr>
        <p:spPr bwMode="auto">
          <a:xfrm>
            <a:off x="0" y="1930400"/>
            <a:ext cx="9144000" cy="0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srgbClr val="000000"/>
              </a:solidFill>
            </a:endParaRPr>
          </a:p>
        </p:txBody>
      </p:sp>
      <p:graphicFrame>
        <p:nvGraphicFramePr>
          <p:cNvPr id="7486" name="Group 3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7008"/>
              </p:ext>
            </p:extLst>
          </p:nvPr>
        </p:nvGraphicFramePr>
        <p:xfrm>
          <a:off x="251520" y="1412776"/>
          <a:ext cx="5110162" cy="1355725"/>
        </p:xfrm>
        <a:graphic>
          <a:graphicData uri="http://schemas.openxmlformats.org/drawingml/2006/table">
            <a:tbl>
              <a:tblPr/>
              <a:tblGrid>
                <a:gridCol w="1728787"/>
                <a:gridCol w="1439863"/>
                <a:gridCol w="1941512"/>
              </a:tblGrid>
              <a:tr h="2905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Clique no formato desejado para baixar o arquivo de produção em PDF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577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 FORMATO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ÁREA VISÍVEL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(Base x Altura)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ARTE FINALIZADA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(Base x Altura)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A9A9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  <a:hlinkClick r:id="rId2"/>
                        </a:rPr>
                        <a:t>Triface 6,70 x 3,40 m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6,65 x 3,35 m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6,70 x 3,40 m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889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Por favor, em caso de dúvidas, contate nosso departamento de arte (</a:t>
                      </a:r>
                      <a:r>
                        <a:rPr kumimoji="0" lang="pt-B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51 3275.2700</a:t>
                      </a: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SansRegular"/>
                          <a:cs typeface="Arial" pitchFamily="34" charset="0"/>
                        </a:rPr>
                        <a:t>)</a:t>
                      </a: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Imagem 10" descr="Triface-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0543"/>
            <a:ext cx="792088" cy="806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Design padrão">
  <a:themeElements>
    <a:clrScheme name="Design padrã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0000"/>
      </a:hlink>
      <a:folHlink>
        <a:srgbClr val="CC00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71</Words>
  <Application>Microsoft Office PowerPoint</Application>
  <PresentationFormat>Apresentação na tela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14_Design padrão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daniele</dc:creator>
  <cp:lastModifiedBy>aline</cp:lastModifiedBy>
  <cp:revision>19</cp:revision>
  <dcterms:created xsi:type="dcterms:W3CDTF">2015-05-13T20:15:34Z</dcterms:created>
  <dcterms:modified xsi:type="dcterms:W3CDTF">2022-02-22T17:20:01Z</dcterms:modified>
</cp:coreProperties>
</file>