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VNHSQyrDCSexzYi1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7" t="5214" r="4523" b="842"/>
          <a:stretch/>
        </p:blipFill>
        <p:spPr bwMode="auto">
          <a:xfrm>
            <a:off x="5280454" y="1310724"/>
            <a:ext cx="3697200" cy="353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8" y="1308184"/>
            <a:ext cx="4957200" cy="353414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PUCRS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Terceira Perimetral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Teatro </a:t>
            </a:r>
            <a:r>
              <a:rPr lang="pt-BR" altLang="pt-BR" sz="1200" b="0" dirty="0">
                <a:latin typeface="Arial" charset="0"/>
                <a:cs typeface="Arial" charset="0"/>
              </a:rPr>
              <a:t>da AMRIGS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Bourbon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Ipiranga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Hipermercado Carrefour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eaLnBrk="1" hangingPunct="1"/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14.093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Bento Gonçalves</a:t>
            </a:r>
            <a:endParaRPr lang="pt-BR" altLang="pt-BR" sz="180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Salvador França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err="1" smtClean="0">
                <a:latin typeface="Arial" charset="0"/>
                <a:cs typeface="Arial" charset="0"/>
              </a:rPr>
              <a:t>Partenon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412.104*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</a:t>
            </a:r>
            <a:r>
              <a:rPr lang="pt-BR" altLang="pt-BR" sz="900" b="0" dirty="0" smtClean="0">
                <a:latin typeface="Arial" charset="0"/>
              </a:rPr>
              <a:t>EPTC/2022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48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18</cp:revision>
  <dcterms:created xsi:type="dcterms:W3CDTF">2021-06-02T21:02:20Z</dcterms:created>
  <dcterms:modified xsi:type="dcterms:W3CDTF">2023-07-25T13:38:49Z</dcterms:modified>
</cp:coreProperties>
</file>