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HN4YjN3NN4NiqqLd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4" t="9027" r="3384" b="3518"/>
          <a:stretch/>
        </p:blipFill>
        <p:spPr bwMode="auto">
          <a:xfrm>
            <a:off x="5280453" y="1310723"/>
            <a:ext cx="3697201" cy="354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98" y="1318196"/>
            <a:ext cx="4957200" cy="353465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PUCRS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Terceira Perimetral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Rota para Av. 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Teatro da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AMRIGS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Bourbon Ipiranga</a:t>
            </a:r>
            <a:endParaRPr lang="pt-BR" altLang="pt-BR" sz="1200" dirty="0" smtClean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14.091 | 14.092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Salvador França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Esq. Av. Bento Gonçalves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err="1" smtClean="0">
                <a:latin typeface="Arial" charset="0"/>
                <a:cs typeface="Arial" charset="0"/>
              </a:rPr>
              <a:t>Partenon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412.104*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*EPTC/2022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55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18</cp:revision>
  <dcterms:created xsi:type="dcterms:W3CDTF">2021-06-02T21:02:20Z</dcterms:created>
  <dcterms:modified xsi:type="dcterms:W3CDTF">2023-07-25T13:25:14Z</dcterms:modified>
</cp:coreProperties>
</file>