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507067" r:id="rId1"/>
  </p:sldMasterIdLst>
  <p:notesMasterIdLst>
    <p:notesMasterId r:id="rId3"/>
  </p:notesMasterIdLst>
  <p:handoutMasterIdLst>
    <p:handoutMasterId r:id="rId4"/>
  </p:handoutMasterIdLst>
  <p:sldIdLst>
    <p:sldId id="582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6E5B9"/>
    <a:srgbClr val="B2B2B2"/>
    <a:srgbClr val="C0C0C0"/>
    <a:srgbClr val="EAEAEA"/>
    <a:srgbClr val="CC3300"/>
    <a:srgbClr val="0066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9885" autoAdjust="0"/>
  </p:normalViewPr>
  <p:slideViewPr>
    <p:cSldViewPr>
      <p:cViewPr>
        <p:scale>
          <a:sx n="80" d="100"/>
          <a:sy n="80" d="100"/>
        </p:scale>
        <p:origin x="-1212" y="-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13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fld id="{555C1DE5-D1D3-49B3-89D2-A153B3C95B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896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E0C6D81-B9D0-413E-8F02-66ADBE756E90}" type="datetimeFigureOut">
              <a:rPr lang="pt-BR"/>
              <a:pPr>
                <a:defRPr/>
              </a:pPr>
              <a:t>18/07/2023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050084-040E-481E-84F6-8CFCEF5F82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76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2F9E-6CD1-4D1F-BE98-4F229C3AF8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02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224C-701E-4D47-B765-F8264815A0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61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9102-4162-41FC-8E39-CEFAA64C1A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40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0412-230B-4D2D-BB17-59093106F1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190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6BA3E-92D3-42B9-B23A-237FA4B7D0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1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1A05-F54E-4D17-AAF2-00BD48009F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0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3E3E-F9C0-4A1A-972C-BAD1BE7DEF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946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6972-F82A-4E6D-A9A1-656403CFBF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8835B-441D-46CE-99E1-06B88AE5BE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2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11CF4-95B1-4053-AFF2-E69ED986F1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5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BBE80-5D61-48BB-9847-23DEFCE5F1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45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ED4C-B661-4B1D-A816-BD4BD5CA46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47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16271-DF97-49B6-9B1C-579EA56EA7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65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7EC5419B-1DAE-42D3-927C-9A668C286F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068" r:id="rId1"/>
    <p:sldLayoutId id="2147507069" r:id="rId2"/>
    <p:sldLayoutId id="2147507070" r:id="rId3"/>
    <p:sldLayoutId id="2147507071" r:id="rId4"/>
    <p:sldLayoutId id="2147507072" r:id="rId5"/>
    <p:sldLayoutId id="2147507073" r:id="rId6"/>
    <p:sldLayoutId id="2147507074" r:id="rId7"/>
    <p:sldLayoutId id="2147507075" r:id="rId8"/>
    <p:sldLayoutId id="2147507076" r:id="rId9"/>
    <p:sldLayoutId id="2147507077" r:id="rId10"/>
    <p:sldLayoutId id="2147507078" r:id="rId11"/>
    <p:sldLayoutId id="2147507079" r:id="rId12"/>
    <p:sldLayoutId id="21475070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17" t="34814" r="32916" b="30371"/>
          <a:stretch>
            <a:fillRect/>
          </a:stretch>
        </p:blipFill>
        <p:spPr bwMode="auto">
          <a:xfrm>
            <a:off x="5410200" y="1295400"/>
            <a:ext cx="350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50825" y="5013325"/>
            <a:ext cx="50419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baseline="0">
                <a:solidFill>
                  <a:srgbClr val="000000"/>
                </a:solidFill>
              </a:rPr>
              <a:t>Av. Protásio Alves, lado nº 7000 – Esq. Rua Irmão Inocêncio Luis – Face Rua Irmão Inocêncio Luis</a:t>
            </a: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baseline="0">
                <a:solidFill>
                  <a:srgbClr val="000000"/>
                </a:solidFill>
              </a:rPr>
              <a:t>Bairro:</a:t>
            </a:r>
            <a:r>
              <a:rPr lang="pt-BR" sz="1200" baseline="0">
                <a:solidFill>
                  <a:srgbClr val="000000"/>
                </a:solidFill>
              </a:rPr>
              <a:t> Jardim Itú-Sabará</a:t>
            </a: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baseline="0">
                <a:solidFill>
                  <a:srgbClr val="000000"/>
                </a:solidFill>
              </a:rPr>
              <a:t>Formato:</a:t>
            </a:r>
            <a:r>
              <a:rPr lang="pt-BR" sz="1200" baseline="0">
                <a:solidFill>
                  <a:srgbClr val="000000"/>
                </a:solidFill>
              </a:rPr>
              <a:t> 9 x 3 m</a:t>
            </a:r>
            <a:endParaRPr lang="pt-BR" sz="1200" b="1" baseline="0">
              <a:solidFill>
                <a:srgbClr val="CC33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200" b="1" baseline="0">
                <a:solidFill>
                  <a:srgbClr val="CC3300"/>
                </a:solidFill>
              </a:rPr>
              <a:t>Número/disposição da(s) tabuleta(s)</a:t>
            </a: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600" b="1" baseline="0">
                <a:solidFill>
                  <a:srgbClr val="CC3300"/>
                </a:solidFill>
              </a:rPr>
              <a:t>018872</a:t>
            </a: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600" b="1" baseline="0">
              <a:solidFill>
                <a:srgbClr val="CC3300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42988" y="260350"/>
            <a:ext cx="5818187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3000" b="1" kern="0" baseline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OUTDOOR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b="1" kern="0" baseline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Porto Alegre/RS</a:t>
            </a: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5435600" y="5013325"/>
            <a:ext cx="3457575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200" b="1" kern="0" baseline="0" dirty="0">
                <a:solidFill>
                  <a:srgbClr val="000000"/>
                </a:solidFill>
              </a:rPr>
              <a:t>REFERÊNCIAS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200" kern="0" baseline="0" dirty="0">
                <a:solidFill>
                  <a:srgbClr val="000000"/>
                </a:solidFill>
              </a:rPr>
              <a:t> </a:t>
            </a:r>
            <a:r>
              <a:rPr lang="pt-BR" sz="1200" kern="0" baseline="0" dirty="0" err="1">
                <a:solidFill>
                  <a:srgbClr val="000000"/>
                </a:solidFill>
              </a:rPr>
              <a:t>Sesc</a:t>
            </a:r>
            <a:r>
              <a:rPr lang="pt-BR" sz="1200" kern="0" baseline="0" dirty="0">
                <a:solidFill>
                  <a:srgbClr val="000000"/>
                </a:solidFill>
              </a:rPr>
              <a:t> Campestre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1200" b="1" kern="0" baseline="0" dirty="0">
                <a:solidFill>
                  <a:srgbClr val="000000"/>
                </a:solidFill>
              </a:rPr>
              <a:t> </a:t>
            </a:r>
            <a:r>
              <a:rPr lang="pt-BR" sz="1200" kern="0" baseline="0" dirty="0">
                <a:solidFill>
                  <a:srgbClr val="000000"/>
                </a:solidFill>
              </a:rPr>
              <a:t>Alto fluxo de veículos</a:t>
            </a:r>
          </a:p>
        </p:txBody>
      </p:sp>
      <p:pic>
        <p:nvPicPr>
          <p:cNvPr id="2054" name="Imagem 9" descr="Outdoor-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96837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m 10" descr="Novo Logo Ativa Fina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04813"/>
            <a:ext cx="2160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5018088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435600" y="6237288"/>
            <a:ext cx="3455988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sz="1600" b="1">
                <a:solidFill>
                  <a:srgbClr val="000000"/>
                </a:solidFill>
                <a:latin typeface="Tahoma" pitchFamily="34" charset="0"/>
              </a:rPr>
              <a:t>POTENCIAL DE IMPACTOS MENSAIS: 635.124*</a:t>
            </a:r>
          </a:p>
          <a:p>
            <a:pPr algn="ctr" eaLnBrk="1" hangingPunct="1"/>
            <a:r>
              <a:rPr lang="pt-BR" sz="1600">
                <a:solidFill>
                  <a:srgbClr val="000000"/>
                </a:solidFill>
                <a:latin typeface="Tahoma" pitchFamily="34" charset="0"/>
              </a:rPr>
              <a:t>*EPTC – Fev/22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Design padrão">
  <a:themeElements>
    <a:clrScheme name="Design padrão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FF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E70000"/>
      </a:accent6>
      <a:hlink>
        <a:srgbClr val="CC0000"/>
      </a:hlink>
      <a:folHlink>
        <a:srgbClr val="8000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E7E7"/>
        </a:accent6>
        <a:hlink>
          <a:srgbClr val="EAEAEA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B92D00"/>
        </a:accent6>
        <a:hlink>
          <a:srgbClr val="CC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5C00"/>
        </a:accent6>
        <a:hlink>
          <a:srgbClr val="FF66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E70000"/>
        </a:accent6>
        <a:hlink>
          <a:srgbClr val="CC0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Apresentação na tela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Tahoma</vt:lpstr>
      <vt:lpstr>6_Design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274</cp:revision>
  <cp:lastPrinted>1601-01-01T00:00:00Z</cp:lastPrinted>
  <dcterms:created xsi:type="dcterms:W3CDTF">1601-01-01T00:00:00Z</dcterms:created>
  <dcterms:modified xsi:type="dcterms:W3CDTF">2023-07-18T17:36:33Z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