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19/07/2023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maps/39ffmxsqBanhxty6A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35" y="1310724"/>
            <a:ext cx="4957200" cy="3534140"/>
          </a:xfrm>
          <a:prstGeom prst="rect">
            <a:avLst/>
          </a:prstGeom>
        </p:spPr>
      </p:pic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7" t="6233" r="16867" b="4328"/>
          <a:stretch/>
        </p:blipFill>
        <p:spPr bwMode="auto">
          <a:xfrm>
            <a:off x="5280453" y="1310724"/>
            <a:ext cx="3697201" cy="3563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7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Universidade PUCRS</a:t>
            </a:r>
            <a:endParaRPr lang="pt-BR" altLang="pt-BR" sz="1200" b="0" dirty="0" smtClean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Hospital São Lucas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Rota para Av. Ipiranga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Região com concentração de lojas de móveis e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arquitetura</a:t>
            </a:r>
            <a:endParaRPr lang="pt-BR" altLang="pt-BR" sz="1200" b="0" dirty="0" smtClean="0">
              <a:latin typeface="Arial" charset="0"/>
              <a:cs typeface="Arial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>
                <a:solidFill>
                  <a:srgbClr val="CC0000"/>
                </a:solidFill>
                <a:latin typeface="Arial" charset="0"/>
              </a:rPr>
              <a:t>Porto Alegre/RS</a:t>
            </a: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Av. Professor Cristiano Fischer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smtClean="0">
                <a:latin typeface="Arial" charset="0"/>
                <a:cs typeface="Arial" charset="0"/>
              </a:rPr>
              <a:t>Esq. Rua Dr. Juliano Moreira</a:t>
            </a:r>
            <a:endParaRPr lang="pt-BR" altLang="pt-BR" sz="160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dirty="0" err="1" smtClean="0">
                <a:latin typeface="Arial" charset="0"/>
                <a:cs typeface="Arial" charset="0"/>
              </a:rPr>
              <a:t>Petropólis</a:t>
            </a:r>
            <a:endParaRPr lang="pt-BR" altLang="pt-BR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>
                <a:latin typeface="Arial" charset="0"/>
              </a:rPr>
              <a:t>3.563.470*</a:t>
            </a:r>
          </a:p>
          <a:p>
            <a:pPr eaLnBrk="1" hangingPunct="1"/>
            <a:r>
              <a:rPr lang="pt-BR" altLang="pt-BR" sz="900" b="0" dirty="0" smtClean="0">
                <a:latin typeface="Arial" charset="0"/>
              </a:rPr>
              <a:t>*EPTC/2014</a:t>
            </a:r>
            <a:endParaRPr lang="pt-BR" altLang="pt-BR" sz="900" b="0" dirty="0">
              <a:latin typeface="Arial" charset="0"/>
            </a:endParaRP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tângulo 14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018473 | 018474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482</TotalTime>
  <Words>62</Words>
  <Application>Microsoft Office PowerPoint</Application>
  <PresentationFormat>Apresentação na tela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20</cp:revision>
  <dcterms:created xsi:type="dcterms:W3CDTF">2021-06-02T21:02:20Z</dcterms:created>
  <dcterms:modified xsi:type="dcterms:W3CDTF">2023-07-19T16:52:10Z</dcterms:modified>
</cp:coreProperties>
</file>