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goo.gl/maps/2jFDobqkjH7z1pQZ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t="9779" r="25185" b="21518"/>
          <a:stretch/>
        </p:blipFill>
        <p:spPr bwMode="auto">
          <a:xfrm>
            <a:off x="5280453" y="1310725"/>
            <a:ext cx="3697201" cy="35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4259"/>
            <a:ext cx="4957200" cy="35380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Em frente a Faculdade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Uniritter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(Campus FAPA)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Av. Baltazar de Oliveira Garcia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saída de Porto Alegre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Sambódromo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017983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Manoel Elias, 2008</a:t>
            </a:r>
            <a:endParaRPr lang="pt-BR" altLang="pt-BR" sz="180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Passo da Pedras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864.480*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</a:t>
            </a:r>
            <a:r>
              <a:rPr lang="pt-BR" altLang="pt-BR" sz="900" b="0" dirty="0" smtClean="0">
                <a:latin typeface="Arial" charset="0"/>
              </a:rPr>
              <a:t>EPTC/2023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63</Words>
  <Application>Microsoft Office PowerPoint</Application>
  <PresentationFormat>Apresentação na tela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19</cp:revision>
  <dcterms:created xsi:type="dcterms:W3CDTF">2021-06-02T21:02:20Z</dcterms:created>
  <dcterms:modified xsi:type="dcterms:W3CDTF">2023-07-13T13:43:01Z</dcterms:modified>
</cp:coreProperties>
</file>