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0" d="100"/>
          <a:sy n="70" d="100"/>
        </p:scale>
        <p:origin x="-1404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19/07/2023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4614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19/07/2023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077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19/07/2023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3425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19/07/2023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3893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19/07/2023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7166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19/07/2023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7642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19/07/2023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055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19/07/2023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9226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19/07/2023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623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19/07/2023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9164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19/07/2023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7557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6AFF3-6019-4748-BCC9-FF54CF6F1DA9}" type="datetimeFigureOut">
              <a:rPr lang="pt-BR" smtClean="0"/>
              <a:t>19/07/2023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6928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goo.gl/maps/j5Z98MFjCcV9awvh6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835" y="1308184"/>
            <a:ext cx="4957200" cy="3534140"/>
          </a:xfrm>
          <a:prstGeom prst="rect">
            <a:avLst/>
          </a:prstGeom>
        </p:spPr>
      </p:pic>
      <p:pic>
        <p:nvPicPr>
          <p:cNvPr id="1026" name="Picture 2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43" t="10178" r="7684" b="10178"/>
          <a:stretch/>
        </p:blipFill>
        <p:spPr bwMode="auto">
          <a:xfrm>
            <a:off x="5280453" y="1310724"/>
            <a:ext cx="3697201" cy="3563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67" y="302532"/>
            <a:ext cx="784800" cy="784800"/>
          </a:xfrm>
          <a:prstGeom prst="rect">
            <a:avLst/>
          </a:prstGeom>
        </p:spPr>
      </p:pic>
      <p:sp>
        <p:nvSpPr>
          <p:cNvPr id="7" name="AutoShape 136"/>
          <p:cNvSpPr>
            <a:spLocks noChangeArrowheads="1"/>
          </p:cNvSpPr>
          <p:nvPr/>
        </p:nvSpPr>
        <p:spPr bwMode="auto">
          <a:xfrm>
            <a:off x="5280454" y="5013325"/>
            <a:ext cx="3697200" cy="1655763"/>
          </a:xfrm>
          <a:prstGeom prst="roundRect">
            <a:avLst>
              <a:gd name="adj" fmla="val 4412"/>
            </a:avLst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lv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pt-BR" altLang="pt-BR" dirty="0">
                <a:latin typeface="Arial" charset="0"/>
                <a:cs typeface="Arial" charset="0"/>
              </a:rPr>
              <a:t>REFERÊNCIAS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200" b="0" dirty="0">
                <a:latin typeface="Arial" charset="0"/>
                <a:cs typeface="Arial" charset="0"/>
              </a:rPr>
              <a:t> </a:t>
            </a:r>
            <a:r>
              <a:rPr lang="pt-BR" altLang="pt-BR" sz="1200" b="0" dirty="0" smtClean="0">
                <a:latin typeface="Arial" charset="0"/>
                <a:cs typeface="Arial" charset="0"/>
              </a:rPr>
              <a:t>Porto Alegre Country Club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200" b="0" dirty="0" smtClean="0">
                <a:latin typeface="Arial" charset="0"/>
                <a:cs typeface="Arial" charset="0"/>
              </a:rPr>
              <a:t> Universidade </a:t>
            </a:r>
            <a:r>
              <a:rPr lang="pt-BR" altLang="pt-BR" sz="1200" b="0" dirty="0" err="1" smtClean="0">
                <a:latin typeface="Arial" charset="0"/>
                <a:cs typeface="Arial" charset="0"/>
              </a:rPr>
              <a:t>Unisinos</a:t>
            </a:r>
            <a:endParaRPr lang="pt-BR" altLang="pt-BR" sz="1200" b="0" dirty="0" smtClean="0">
              <a:latin typeface="Arial" charset="0"/>
              <a:cs typeface="Arial" charset="0"/>
            </a:endParaRP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200" b="0" dirty="0" smtClean="0">
                <a:latin typeface="Arial" charset="0"/>
                <a:cs typeface="Arial" charset="0"/>
              </a:rPr>
              <a:t> Colégios Anchieta e Província de São Pedro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200" b="0" dirty="0">
                <a:latin typeface="Arial" charset="0"/>
                <a:cs typeface="Arial" charset="0"/>
              </a:rPr>
              <a:t> </a:t>
            </a:r>
            <a:r>
              <a:rPr lang="pt-BR" altLang="pt-BR" sz="1200" b="0" dirty="0" smtClean="0">
                <a:latin typeface="Arial" charset="0"/>
                <a:cs typeface="Arial" charset="0"/>
              </a:rPr>
              <a:t>Shoppings Bourbon Country e Iguatemi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200" b="0" dirty="0">
                <a:latin typeface="Arial" charset="0"/>
                <a:cs typeface="Arial" charset="0"/>
              </a:rPr>
              <a:t> </a:t>
            </a:r>
            <a:r>
              <a:rPr lang="pt-BR" altLang="pt-BR" sz="1200" b="0" dirty="0" smtClean="0">
                <a:latin typeface="Arial" charset="0"/>
                <a:cs typeface="Arial" charset="0"/>
              </a:rPr>
              <a:t>Restaurante </a:t>
            </a:r>
            <a:r>
              <a:rPr lang="pt-BR" altLang="pt-BR" sz="1200" b="0" dirty="0">
                <a:latin typeface="Arial" charset="0"/>
                <a:cs typeface="Arial" charset="0"/>
              </a:rPr>
              <a:t>Madero </a:t>
            </a:r>
            <a:r>
              <a:rPr lang="pt-BR" altLang="pt-BR" sz="1200" b="0" dirty="0" smtClean="0">
                <a:latin typeface="Arial" charset="0"/>
                <a:cs typeface="Arial" charset="0"/>
              </a:rPr>
              <a:t>Container</a:t>
            </a:r>
            <a:endParaRPr lang="pt-BR" altLang="pt-BR" sz="1200" dirty="0" smtClean="0">
              <a:latin typeface="Arial" charset="0"/>
            </a:endParaRPr>
          </a:p>
          <a:p>
            <a:pPr eaLnBrk="1" hangingPunct="1"/>
            <a:endParaRPr lang="pt-BR" altLang="pt-BR" sz="1200" dirty="0">
              <a:latin typeface="Arial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5288517" y="6207423"/>
            <a:ext cx="36760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dirty="0" smtClean="0">
                <a:solidFill>
                  <a:srgbClr val="C00000"/>
                </a:solidFill>
                <a:latin typeface="Arial" pitchFamily="34" charset="0"/>
              </a:rPr>
              <a:t>Código do ponto</a:t>
            </a:r>
            <a:endParaRPr lang="pt-BR" sz="1200" dirty="0">
              <a:solidFill>
                <a:srgbClr val="C00000"/>
              </a:solidFill>
              <a:latin typeface="Arial" pitchFamily="34" charset="0"/>
            </a:endParaRPr>
          </a:p>
          <a:p>
            <a:r>
              <a:rPr lang="pt-BR" sz="1200" dirty="0" smtClean="0">
                <a:solidFill>
                  <a:srgbClr val="C00000"/>
                </a:solidFill>
                <a:latin typeface="Arial" pitchFamily="34" charset="0"/>
              </a:rPr>
              <a:t>017132 | 017133</a:t>
            </a:r>
            <a:endParaRPr lang="pt-BR" sz="1200" dirty="0">
              <a:solidFill>
                <a:srgbClr val="C00000"/>
              </a:solidFill>
              <a:latin typeface="Arial" pitchFamily="34" charset="0"/>
            </a:endParaRP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64613" y="3973971"/>
            <a:ext cx="900000" cy="900000"/>
          </a:xfrm>
          <a:prstGeom prst="rect">
            <a:avLst/>
          </a:prstGeom>
        </p:spPr>
      </p:pic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1011036" y="260648"/>
            <a:ext cx="5818188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t-BR" altLang="pt-BR" sz="3000" dirty="0" smtClean="0">
                <a:solidFill>
                  <a:srgbClr val="CC0000"/>
                </a:solidFill>
                <a:latin typeface="Arial" charset="0"/>
              </a:rPr>
              <a:t>OUTDOOR</a:t>
            </a:r>
            <a:endParaRPr lang="pt-BR" altLang="pt-BR" sz="3000" dirty="0">
              <a:solidFill>
                <a:srgbClr val="CC0000"/>
              </a:solidFill>
              <a:latin typeface="Arial" charset="0"/>
            </a:endParaRPr>
          </a:p>
          <a:p>
            <a:pPr eaLnBrk="1" hangingPunct="1"/>
            <a:r>
              <a:rPr lang="pt-BR" altLang="pt-BR" sz="2000" dirty="0">
                <a:solidFill>
                  <a:srgbClr val="CC0000"/>
                </a:solidFill>
                <a:latin typeface="Arial" charset="0"/>
              </a:rPr>
              <a:t>Porto Alegre/RS</a:t>
            </a:r>
          </a:p>
        </p:txBody>
      </p:sp>
      <p:sp>
        <p:nvSpPr>
          <p:cNvPr id="19" name="AutoShape 139"/>
          <p:cNvSpPr>
            <a:spLocks noChangeArrowheads="1"/>
          </p:cNvSpPr>
          <p:nvPr/>
        </p:nvSpPr>
        <p:spPr bwMode="auto">
          <a:xfrm>
            <a:off x="162835" y="5013325"/>
            <a:ext cx="4957200" cy="1655763"/>
          </a:xfrm>
          <a:prstGeom prst="roundRect">
            <a:avLst>
              <a:gd name="adj" fmla="val 4412"/>
            </a:avLst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/>
            </a:pPr>
            <a:r>
              <a:rPr lang="pt-BR" altLang="pt-BR" sz="1800" dirty="0" smtClean="0">
                <a:latin typeface="Arial" charset="0"/>
                <a:cs typeface="Arial" charset="0"/>
              </a:rPr>
              <a:t>Afonso Taunay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/>
            </a:pPr>
            <a:r>
              <a:rPr lang="pt-BR" altLang="pt-BR" sz="1600" dirty="0" smtClean="0">
                <a:latin typeface="Arial" charset="0"/>
                <a:cs typeface="Arial" charset="0"/>
              </a:rPr>
              <a:t>Esq. Rua Anita Garibaldi</a:t>
            </a:r>
            <a:endParaRPr lang="pt-BR" altLang="pt-BR" sz="1600" dirty="0">
              <a:latin typeface="Arial" charset="0"/>
              <a:cs typeface="Arial" charset="0"/>
            </a:endParaRP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/>
            </a:pPr>
            <a:r>
              <a:rPr lang="pt-BR" altLang="pt-BR" sz="1200" b="0" dirty="0" smtClean="0">
                <a:latin typeface="Arial" charset="0"/>
                <a:cs typeface="Arial" charset="0"/>
              </a:rPr>
              <a:t>Bairro</a:t>
            </a:r>
            <a:r>
              <a:rPr lang="pt-BR" altLang="pt-BR" sz="1200" b="0" dirty="0">
                <a:latin typeface="Arial" charset="0"/>
                <a:cs typeface="Arial" charset="0"/>
              </a:rPr>
              <a:t>: </a:t>
            </a:r>
            <a:r>
              <a:rPr lang="pt-BR" altLang="pt-BR" sz="1200" dirty="0" smtClean="0">
                <a:latin typeface="Arial" charset="0"/>
                <a:cs typeface="Arial" charset="0"/>
              </a:rPr>
              <a:t>Boa Vista</a:t>
            </a:r>
            <a:endParaRPr lang="pt-BR" altLang="pt-BR" sz="12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pt-BR" altLang="pt-BR" sz="1200" b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Formato: 9,00 x 3,00</a:t>
            </a:r>
          </a:p>
          <a:p>
            <a:pPr eaLnBrk="1" hangingPunct="1">
              <a:defRPr/>
            </a:pPr>
            <a:endParaRPr lang="pt-BR" altLang="pt-BR" sz="1200" b="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pt-BR" altLang="pt-BR" sz="1600" dirty="0" smtClean="0">
              <a:solidFill>
                <a:srgbClr val="CC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169367" y="6248285"/>
            <a:ext cx="4958731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t-BR" altLang="pt-BR" sz="1200" b="0" dirty="0">
                <a:latin typeface="Arial" charset="0"/>
              </a:rPr>
              <a:t>POTENCIAL DE IMPACTOS MENSAIS: </a:t>
            </a:r>
            <a:r>
              <a:rPr lang="pt-BR" altLang="pt-BR" sz="1200" dirty="0" smtClean="0">
                <a:latin typeface="Arial" charset="0"/>
              </a:rPr>
              <a:t>1.152.668*</a:t>
            </a:r>
            <a:endParaRPr lang="pt-BR" altLang="pt-BR" sz="1200" dirty="0">
              <a:latin typeface="Arial" charset="0"/>
            </a:endParaRPr>
          </a:p>
          <a:p>
            <a:pPr eaLnBrk="1" hangingPunct="1"/>
            <a:r>
              <a:rPr lang="pt-BR" altLang="pt-BR" sz="900" b="0" dirty="0" smtClean="0">
                <a:latin typeface="Arial" charset="0"/>
              </a:rPr>
              <a:t>*SMT/2005</a:t>
            </a:r>
            <a:endParaRPr lang="pt-BR" altLang="pt-BR" sz="900" b="0" dirty="0">
              <a:latin typeface="Arial" charset="0"/>
            </a:endParaRPr>
          </a:p>
        </p:txBody>
      </p:sp>
      <p:pic>
        <p:nvPicPr>
          <p:cNvPr id="14" name="Imagem 11" descr="Novo Logo Ativa Final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472" b="50000"/>
          <a:stretch>
            <a:fillRect/>
          </a:stretch>
        </p:blipFill>
        <p:spPr bwMode="auto">
          <a:xfrm>
            <a:off x="7831138" y="566738"/>
            <a:ext cx="108585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08216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520</TotalTime>
  <Words>61</Words>
  <Application>Microsoft Office PowerPoint</Application>
  <PresentationFormat>Apresentação na tela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Bruna</dc:creator>
  <cp:lastModifiedBy>Bruna Radke</cp:lastModifiedBy>
  <cp:revision>25</cp:revision>
  <dcterms:created xsi:type="dcterms:W3CDTF">2021-06-02T21:02:20Z</dcterms:created>
  <dcterms:modified xsi:type="dcterms:W3CDTF">2023-07-19T20:26:28Z</dcterms:modified>
</cp:coreProperties>
</file>