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x77DpWPT61wwaeXe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10724"/>
            <a:ext cx="4957200" cy="3534140"/>
          </a:xfrm>
          <a:prstGeom prst="rect">
            <a:avLst/>
          </a:prstGeom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3230" r="10054" b="16062"/>
          <a:stretch/>
        </p:blipFill>
        <p:spPr bwMode="auto">
          <a:xfrm>
            <a:off x="5280454" y="1310724"/>
            <a:ext cx="3684159" cy="356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050" b="0" dirty="0">
                <a:latin typeface="Arial" charset="0"/>
                <a:cs typeface="Arial" charset="0"/>
              </a:rPr>
              <a:t> Beach Point – arena esportiva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050" b="0" dirty="0">
                <a:latin typeface="Arial" charset="0"/>
                <a:cs typeface="Arial" charset="0"/>
              </a:rPr>
              <a:t> </a:t>
            </a:r>
            <a:r>
              <a:rPr lang="pt-BR" altLang="pt-BR" sz="1050" b="0" dirty="0" smtClean="0">
                <a:latin typeface="Arial" charset="0"/>
                <a:cs typeface="Arial" charset="0"/>
              </a:rPr>
              <a:t>Concessionária </a:t>
            </a:r>
            <a:r>
              <a:rPr lang="pt-BR" altLang="pt-BR" sz="1050" b="0" dirty="0" err="1">
                <a:latin typeface="Arial" charset="0"/>
                <a:cs typeface="Arial" charset="0"/>
              </a:rPr>
              <a:t>Savarauto</a:t>
            </a:r>
            <a:r>
              <a:rPr lang="pt-BR" altLang="pt-BR" sz="1050" b="0" dirty="0">
                <a:latin typeface="Arial" charset="0"/>
                <a:cs typeface="Arial" charset="0"/>
              </a:rPr>
              <a:t>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050" b="0" dirty="0">
                <a:latin typeface="Arial" charset="0"/>
                <a:cs typeface="Arial" charset="0"/>
              </a:rPr>
              <a:t> Viva Open </a:t>
            </a:r>
            <a:r>
              <a:rPr lang="pt-BR" altLang="pt-BR" sz="1050" b="0" dirty="0" err="1">
                <a:latin typeface="Arial" charset="0"/>
                <a:cs typeface="Arial" charset="0"/>
              </a:rPr>
              <a:t>Mall</a:t>
            </a:r>
            <a:endParaRPr lang="pt-BR" altLang="pt-BR" sz="105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050" b="0" dirty="0">
                <a:latin typeface="Arial" charset="0"/>
                <a:cs typeface="Arial" charset="0"/>
              </a:rPr>
              <a:t> Parque Germânia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050" b="0" dirty="0">
                <a:latin typeface="Arial" charset="0"/>
                <a:cs typeface="Arial" charset="0"/>
              </a:rPr>
              <a:t> Shoppings Iguatemi e Bourbon Country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050" b="0" dirty="0">
                <a:latin typeface="Arial" charset="0"/>
                <a:cs typeface="Arial" charset="0"/>
              </a:rPr>
              <a:t> Country Club</a:t>
            </a: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>
                <a:solidFill>
                  <a:srgbClr val="C00000"/>
                </a:solidFill>
                <a:latin typeface="Arial" pitchFamily="34" charset="0"/>
              </a:rPr>
              <a:t>0019443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Nilo Peçanha, 3410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B/C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Jardim Europa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PONTO ILUMINADO</a:t>
            </a:r>
            <a:endParaRPr lang="pt-BR" altLang="pt-B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RESTRIÇÕES:</a:t>
            </a:r>
            <a:r>
              <a:rPr lang="pt-BR" altLang="pt-BR" sz="11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Concorrentes da Claro, Ambev Cervejas e Coca-Cola </a:t>
            </a:r>
            <a:r>
              <a:rPr lang="pt-BR" altLang="pt-BR" sz="11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</a:t>
            </a:r>
            <a:r>
              <a:rPr lang="pt-BR" altLang="pt-BR" sz="11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1100" b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307660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2.632.345*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*EPTC/2014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76</Words>
  <Application>Microsoft Office PowerPoint</Application>
  <PresentationFormat>Apresentação na tela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26</cp:revision>
  <dcterms:created xsi:type="dcterms:W3CDTF">2021-06-02T21:02:20Z</dcterms:created>
  <dcterms:modified xsi:type="dcterms:W3CDTF">2023-07-11T19:42:24Z</dcterms:modified>
</cp:coreProperties>
</file>