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isMoWTL8wX5B2LWU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1308184"/>
            <a:ext cx="4957200" cy="3534140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t="12364" r="20414" b="16618"/>
          <a:stretch/>
        </p:blipFill>
        <p:spPr bwMode="auto">
          <a:xfrm>
            <a:off x="5280454" y="1308184"/>
            <a:ext cx="3697200" cy="35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Shoppings Barra Sul e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Pontal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Hipermercado BIG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Zona Sul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Pontal da Orla do Guaíba</a:t>
            </a:r>
            <a:endParaRPr lang="pt-BR" altLang="pt-BR" sz="1200" dirty="0" smtClean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14.400 | 14.161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Chuí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Ao lado do Posto Ipiranga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Cristal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729.690*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*EPTC/2023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</TotalTime>
  <Words>55</Words>
  <Application>Microsoft Office PowerPoint</Application>
  <PresentationFormat>Apresentação na tela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24</cp:revision>
  <dcterms:created xsi:type="dcterms:W3CDTF">2021-06-02T21:02:20Z</dcterms:created>
  <dcterms:modified xsi:type="dcterms:W3CDTF">2023-06-22T16:40:19Z</dcterms:modified>
</cp:coreProperties>
</file>