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4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XSHeQqu4qj4X66kN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8" y="1307499"/>
            <a:ext cx="4957200" cy="3534825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18262" r="16087" b="7105"/>
          <a:stretch/>
        </p:blipFill>
        <p:spPr bwMode="auto">
          <a:xfrm>
            <a:off x="5280454" y="1307499"/>
            <a:ext cx="3697200" cy="3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Rota para Shopping Iguatemi, </a:t>
            </a:r>
            <a:r>
              <a:rPr lang="pt-BR" altLang="pt-BR" sz="1200" b="0" dirty="0">
                <a:latin typeface="Arial" charset="0"/>
                <a:cs typeface="Arial" charset="0"/>
              </a:rPr>
              <a:t>Bourbon Country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e Bourbon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Wallig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 Rota para Hospital Conceição e Cristo Redentor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SESC –Serviço Social </a:t>
            </a:r>
            <a:r>
              <a:rPr lang="pt-BR" altLang="pt-BR" sz="1200" b="0">
                <a:latin typeface="Arial" charset="0"/>
                <a:cs typeface="Arial" charset="0"/>
              </a:rPr>
              <a:t>do </a:t>
            </a:r>
            <a:r>
              <a:rPr lang="pt-BR" altLang="pt-BR" sz="1200" b="0" smtClean="0">
                <a:latin typeface="Arial" charset="0"/>
                <a:cs typeface="Arial" charset="0"/>
              </a:rPr>
              <a:t>Comércio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Região de comércios e serviços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14.038 | 14.039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Saturnino de Brito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Esquina Av. </a:t>
            </a:r>
            <a:r>
              <a:rPr lang="pt-BR" altLang="pt-BR" sz="1600" dirty="0" err="1" smtClean="0">
                <a:latin typeface="Arial" charset="0"/>
                <a:cs typeface="Arial" charset="0"/>
              </a:rPr>
              <a:t>Protásio</a:t>
            </a:r>
            <a:r>
              <a:rPr lang="pt-BR" altLang="pt-BR" sz="1600" dirty="0" smtClean="0">
                <a:latin typeface="Arial" charset="0"/>
                <a:cs typeface="Arial" charset="0"/>
              </a:rPr>
              <a:t> Alves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Vila Jardim 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>
                <a:latin typeface="Arial" charset="0"/>
              </a:rPr>
              <a:t>1.833.242*</a:t>
            </a: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70</Words>
  <Application>Microsoft Office PowerPoint</Application>
  <PresentationFormat>Apresentação na tela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22</cp:revision>
  <dcterms:created xsi:type="dcterms:W3CDTF">2021-06-02T21:02:20Z</dcterms:created>
  <dcterms:modified xsi:type="dcterms:W3CDTF">2023-02-13T20:14:03Z</dcterms:modified>
</cp:coreProperties>
</file>