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Y99WpcbvYtbY5XXK6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Parque Moinhos de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Vento (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Parcão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)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Shopping Moinhos de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Vento e Shopping Total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Região de bares, restaurantes e prédios comerciais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 Hospital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Fêmina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 e Hospital Moinhos de Vento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5" y="1308201"/>
            <a:ext cx="4957200" cy="3534123"/>
          </a:xfrm>
          <a:prstGeom prst="rect">
            <a:avLst/>
          </a:prstGeom>
        </p:spPr>
      </p:pic>
      <p:pic>
        <p:nvPicPr>
          <p:cNvPr id="1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1170" r="22955" b="9652"/>
          <a:stretch/>
        </p:blipFill>
        <p:spPr bwMode="auto">
          <a:xfrm>
            <a:off x="5280454" y="1310724"/>
            <a:ext cx="3697200" cy="35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14.031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Rua Florêncio </a:t>
            </a:r>
            <a:r>
              <a:rPr lang="pt-BR" altLang="pt-BR" sz="1800" dirty="0" err="1" smtClean="0">
                <a:latin typeface="Arial" charset="0"/>
                <a:cs typeface="Arial" charset="0"/>
              </a:rPr>
              <a:t>Ygartua</a:t>
            </a:r>
            <a:r>
              <a:rPr lang="pt-BR" altLang="pt-BR" sz="1800" dirty="0" smtClean="0">
                <a:latin typeface="Arial" charset="0"/>
                <a:cs typeface="Arial" charset="0"/>
              </a:rPr>
              <a:t>, 359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Esq. Rua Dona Laura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Moinhos de Vento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838.090*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</a:t>
            </a:r>
            <a:r>
              <a:rPr lang="pt-BR" altLang="pt-BR" sz="900" b="0" dirty="0" smtClean="0">
                <a:latin typeface="Arial" charset="0"/>
              </a:rPr>
              <a:t>EPTC/2022</a:t>
            </a:r>
            <a:endParaRPr lang="pt-BR" altLang="pt-BR" sz="900" b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70</Words>
  <Application>Microsoft Office PowerPoint</Application>
  <PresentationFormat>Apresentação na tela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19</cp:revision>
  <dcterms:created xsi:type="dcterms:W3CDTF">2021-06-02T21:02:20Z</dcterms:created>
  <dcterms:modified xsi:type="dcterms:W3CDTF">2023-05-08T20:44:38Z</dcterms:modified>
</cp:coreProperties>
</file>