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140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85269-A4B5-4644-A01C-E1E012201D12}" type="datetimeFigureOut">
              <a:rPr lang="pt-BR"/>
              <a:pPr>
                <a:defRPr/>
              </a:pPr>
              <a:t>17/05/2023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1E780-4C6B-467B-BE0E-3C12D5C3F3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827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C4C1F-3CF5-4522-AC5A-93A8D6A0B565}" type="datetimeFigureOut">
              <a:rPr lang="pt-BR"/>
              <a:pPr>
                <a:defRPr/>
              </a:pPr>
              <a:t>17/05/2023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267FE-8AB9-47F9-9C56-FEE31D3537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685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04FC4-0CC8-477A-A520-8F0BE73250D2}" type="datetimeFigureOut">
              <a:rPr lang="pt-BR"/>
              <a:pPr>
                <a:defRPr/>
              </a:pPr>
              <a:t>17/05/2023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03C92-03AD-4CFF-BEE1-439897C85D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330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C27BE-C3BD-4497-B2BF-1BAC29CB9065}" type="datetimeFigureOut">
              <a:rPr lang="pt-BR"/>
              <a:pPr>
                <a:defRPr/>
              </a:pPr>
              <a:t>17/05/2023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AE7A1-B42F-43B1-BD02-E0DE912817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510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EA835-DD31-4E3C-B75D-A3B80AE485EA}" type="datetimeFigureOut">
              <a:rPr lang="pt-BR"/>
              <a:pPr>
                <a:defRPr/>
              </a:pPr>
              <a:t>17/05/2023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16EF8-7BA4-4C7A-A8DE-7F1ED8EC7E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2745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DABFF-F5E2-42AF-BE8B-B87842EFC345}" type="datetimeFigureOut">
              <a:rPr lang="pt-BR"/>
              <a:pPr>
                <a:defRPr/>
              </a:pPr>
              <a:t>17/05/2023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63AE4-D56B-4A71-B685-2D10CAA135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361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AE79B-36EE-4BAF-8DB1-5E880F2B7935}" type="datetimeFigureOut">
              <a:rPr lang="pt-BR"/>
              <a:pPr>
                <a:defRPr/>
              </a:pPr>
              <a:t>17/05/2023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AF114-C439-4A9E-8924-516489A004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76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2E33A-3542-4B4D-B85F-0CB55FF684E7}" type="datetimeFigureOut">
              <a:rPr lang="pt-BR"/>
              <a:pPr>
                <a:defRPr/>
              </a:pPr>
              <a:t>17/05/2023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5C187-A62A-4813-A15E-E34C9A5A4F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14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83A7C-76FA-4CD4-81CC-29DB1D718132}" type="datetimeFigureOut">
              <a:rPr lang="pt-BR"/>
              <a:pPr>
                <a:defRPr/>
              </a:pPr>
              <a:t>17/05/2023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50D37-63B6-4C25-B89E-0EBF99157C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10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A0B3C-2B93-458B-937A-F745BB37975E}" type="datetimeFigureOut">
              <a:rPr lang="pt-BR"/>
              <a:pPr>
                <a:defRPr/>
              </a:pPr>
              <a:t>17/05/2023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5F999-DBC2-4FBF-BFF2-9D4D524654A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146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B51A0-6520-4FDF-BEF2-45B6C03D8791}" type="datetimeFigureOut">
              <a:rPr lang="pt-BR"/>
              <a:pPr>
                <a:defRPr/>
              </a:pPr>
              <a:t>17/05/2023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A815A-C6B1-4CD5-A977-966B059B58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89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  <a:endParaRPr lang="en-US" altLang="pt-B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200F2C-E7AB-4426-80C0-56980DAD4AF1}" type="datetimeFigureOut">
              <a:rPr lang="pt-BR"/>
              <a:pPr>
                <a:defRPr/>
              </a:pPr>
              <a:t>17/05/2023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76D44B-D916-49CB-86F0-D8A49766F0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oQKps4MpQyKik2sQ8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3" y="1351715"/>
            <a:ext cx="4957200" cy="3534610"/>
          </a:xfrm>
          <a:prstGeom prst="rect">
            <a:avLst/>
          </a:prstGeom>
        </p:spPr>
      </p:pic>
      <p:pic>
        <p:nvPicPr>
          <p:cNvPr id="2051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6" t="21397" r="26775" b="13762"/>
          <a:stretch>
            <a:fillRect/>
          </a:stretch>
        </p:blipFill>
        <p:spPr bwMode="auto">
          <a:xfrm>
            <a:off x="5280025" y="1311275"/>
            <a:ext cx="3697288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295275"/>
            <a:ext cx="7858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AutoShape 139"/>
          <p:cNvSpPr>
            <a:spLocks noChangeArrowheads="1"/>
          </p:cNvSpPr>
          <p:nvPr/>
        </p:nvSpPr>
        <p:spPr bwMode="auto">
          <a:xfrm>
            <a:off x="163513" y="5013325"/>
            <a:ext cx="4956175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charset="0"/>
              </a:rPr>
              <a:t>Av. Terra Nova, 601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Arial" charset="0"/>
              </a:rPr>
              <a:t>Rótula Condomínio Moradas Club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</a:rPr>
              <a:t>Bairro: </a:t>
            </a:r>
            <a:r>
              <a:rPr lang="pt-BR" altLang="pt-BR" sz="1200" b="1">
                <a:latin typeface="Arial" charset="0"/>
              </a:rPr>
              <a:t>Jardim Algarve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</a:rPr>
              <a:t>Sentido: </a:t>
            </a:r>
            <a:r>
              <a:rPr lang="pt-BR" altLang="pt-BR" sz="1200" b="1">
                <a:latin typeface="Arial" charset="0"/>
              </a:rPr>
              <a:t>Duplo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</a:rPr>
              <a:t>Formato: </a:t>
            </a:r>
            <a:r>
              <a:rPr lang="pt-BR" altLang="pt-BR" sz="1200" b="1">
                <a:latin typeface="Arial" charset="0"/>
              </a:rPr>
              <a:t>1,65 x 1,15m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2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2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2054" name="AutoShape 136"/>
          <p:cNvSpPr>
            <a:spLocks noChangeArrowheads="1"/>
          </p:cNvSpPr>
          <p:nvPr/>
        </p:nvSpPr>
        <p:spPr bwMode="auto">
          <a:xfrm>
            <a:off x="5280025" y="5013325"/>
            <a:ext cx="3697288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b="1">
                <a:latin typeface="Arial" charset="0"/>
              </a:rPr>
              <a:t>REFERÊNCIAS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200">
                <a:latin typeface="Arial" charset="0"/>
              </a:rPr>
              <a:t> Rota para a Estrada Caminho do Meio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200">
                <a:latin typeface="Arial" charset="0"/>
              </a:rPr>
              <a:t> Rota para o bairro Porto Verde</a:t>
            </a:r>
            <a:endParaRPr lang="pt-BR" altLang="pt-BR" sz="1200" b="1">
              <a:latin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200" b="1">
              <a:latin typeface="Arial" charset="0"/>
            </a:endParaRPr>
          </a:p>
        </p:txBody>
      </p:sp>
      <p:sp>
        <p:nvSpPr>
          <p:cNvPr id="2055" name="Retângulo 11"/>
          <p:cNvSpPr>
            <a:spLocks noChangeArrowheads="1"/>
          </p:cNvSpPr>
          <p:nvPr/>
        </p:nvSpPr>
        <p:spPr bwMode="auto">
          <a:xfrm>
            <a:off x="5287963" y="6207125"/>
            <a:ext cx="3676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FF0000"/>
                </a:solidFill>
                <a:latin typeface="Arial" charset="0"/>
              </a:rPr>
              <a:t>Código do ponto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FF0000"/>
                </a:solidFill>
                <a:latin typeface="Arial" charset="0"/>
              </a:rPr>
              <a:t>018870</a:t>
            </a:r>
          </a:p>
        </p:txBody>
      </p:sp>
      <p:pic>
        <p:nvPicPr>
          <p:cNvPr id="2056" name="Imagem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3973513"/>
            <a:ext cx="90011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 Box 3"/>
          <p:cNvSpPr txBox="1">
            <a:spLocks noChangeArrowheads="1"/>
          </p:cNvSpPr>
          <p:nvPr/>
        </p:nvSpPr>
        <p:spPr bwMode="auto">
          <a:xfrm>
            <a:off x="1011238" y="260350"/>
            <a:ext cx="581818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000" b="1">
                <a:solidFill>
                  <a:srgbClr val="CC0000"/>
                </a:solidFill>
                <a:latin typeface="Arial" charset="0"/>
              </a:rPr>
              <a:t>MUB – RELÓGIO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b="1">
                <a:solidFill>
                  <a:srgbClr val="CC0000"/>
                </a:solidFill>
                <a:latin typeface="Arial" charset="0"/>
              </a:rPr>
              <a:t>Alvorada/RS</a:t>
            </a:r>
          </a:p>
        </p:txBody>
      </p:sp>
      <p:pic>
        <p:nvPicPr>
          <p:cNvPr id="12" name="Imagem 11" descr="Novo Logo Ativa Fina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2" b="50000"/>
          <a:stretch>
            <a:fillRect/>
          </a:stretch>
        </p:blipFill>
        <p:spPr bwMode="auto">
          <a:xfrm>
            <a:off x="7831138" y="566738"/>
            <a:ext cx="10858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2044</TotalTime>
  <Words>46</Words>
  <Application>Microsoft Office PowerPoint</Application>
  <PresentationFormat>Apresentação na tela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</dc:creator>
  <cp:lastModifiedBy>aline</cp:lastModifiedBy>
  <cp:revision>29</cp:revision>
  <dcterms:created xsi:type="dcterms:W3CDTF">2021-06-02T21:02:20Z</dcterms:created>
  <dcterms:modified xsi:type="dcterms:W3CDTF">2023-05-17T21:35:33Z</dcterms:modified>
</cp:coreProperties>
</file>