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goo.gl/maps/v7QVNKGm18KhHCD1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11316" r="13023" b="12809"/>
          <a:stretch/>
        </p:blipFill>
        <p:spPr bwMode="auto">
          <a:xfrm>
            <a:off x="5288517" y="1308325"/>
            <a:ext cx="3689137" cy="35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" y="1308325"/>
            <a:ext cx="4957200" cy="35339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 Entrada de Porto Alegre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 Centro de Eventos FIERGS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Shopping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Boulevard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 Assis Brasil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Terminal Rodoviário Urbano Triângulo Assis Brasil</a:t>
            </a:r>
            <a:endParaRPr lang="pt-BR" altLang="pt-BR" sz="1200" dirty="0" smtClean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017941 | 017942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Assis Brasil, 7268</a:t>
            </a:r>
            <a:endParaRPr lang="pt-BR" altLang="pt-BR" sz="180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B/C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Sarandi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754.264*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</a:t>
            </a:r>
            <a:r>
              <a:rPr lang="pt-BR" altLang="pt-BR" sz="900" b="0" dirty="0" smtClean="0">
                <a:latin typeface="Arial" charset="0"/>
              </a:rPr>
              <a:t>EPTC/2022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58</Words>
  <Application>Microsoft Office PowerPoint</Application>
  <PresentationFormat>Apresentação na tela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20</cp:revision>
  <dcterms:created xsi:type="dcterms:W3CDTF">2021-06-02T21:02:20Z</dcterms:created>
  <dcterms:modified xsi:type="dcterms:W3CDTF">2023-05-09T18:30:39Z</dcterms:modified>
</cp:coreProperties>
</file>