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B007-D4E4-4CCE-9702-2C2BBC218482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C20D-9EFB-459E-916E-24AE75EC73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4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7AF2-8FEC-4D7F-8DB8-18373D28CD7C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8542-12CF-4107-97AC-C971F94E07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59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680F-26E9-491E-945B-AD63C2C87185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83D3-EDBA-4232-8809-8EB02F2AAF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56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90A1-6FCF-4AA1-8639-23C16EE6FC67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4B9B-8551-49C9-8033-EE06E2CBB9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9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B3BE-1033-472A-AE88-E4240A6A63F3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B0F5-D12F-4994-B47D-6E3E4222EF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57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09DF-04B1-48EC-883B-940452314F14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F750-0997-4C41-803F-526B65E585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04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15BF-986E-4158-8515-AF023AC888DA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F460-8DF4-46EF-8E0D-749E1E3622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C9DF-3DC8-4354-8410-56C4A9794F84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4ACA-5B8B-41D7-BEDF-1E445F1042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32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A660-CFD0-459F-9309-B4DA53EBF817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B4CC-540E-49D5-B6E3-32DDC892B2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274C-4FC2-4B2E-A58B-332B88B2EC62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357A-F6E6-47BC-B45E-06FBFE02E7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17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E92B-2639-4572-A277-82D851C312A7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4EB9-5CF9-4131-8276-C9CA9AFCFE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15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A51A0E-DA50-435A-A60D-97D4375A8CEA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68D95-C04F-4105-BD26-B9FDE612F1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j5xsFsdz7d1FV5XSA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5" y="1307687"/>
            <a:ext cx="4957200" cy="3534188"/>
          </a:xfrm>
          <a:prstGeom prst="rect">
            <a:avLst/>
          </a:prstGeom>
        </p:spPr>
      </p:pic>
      <p:pic>
        <p:nvPicPr>
          <p:cNvPr id="2051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7" t="19922" r="18124" b="15115"/>
          <a:stretch>
            <a:fillRect/>
          </a:stretch>
        </p:blipFill>
        <p:spPr bwMode="auto">
          <a:xfrm>
            <a:off x="5280025" y="1311275"/>
            <a:ext cx="3697288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139"/>
          <p:cNvSpPr>
            <a:spLocks noChangeArrowheads="1"/>
          </p:cNvSpPr>
          <p:nvPr/>
        </p:nvSpPr>
        <p:spPr bwMode="auto">
          <a:xfrm>
            <a:off x="163513" y="5013325"/>
            <a:ext cx="49561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Praça João  B. Goulart (Praça Central)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charset="0"/>
              </a:rPr>
              <a:t>Em frente a Prefeitura Municipal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Bairro: </a:t>
            </a:r>
            <a:r>
              <a:rPr lang="pt-BR" altLang="pt-BR" sz="1200" b="1">
                <a:latin typeface="Arial" charset="0"/>
              </a:rPr>
              <a:t>Sumaré</a:t>
            </a:r>
            <a:br>
              <a:rPr lang="pt-BR" altLang="pt-BR" sz="1200" b="1">
                <a:latin typeface="Arial" charset="0"/>
              </a:rPr>
            </a:br>
            <a:r>
              <a:rPr lang="pt-BR" altLang="pt-BR" sz="1200">
                <a:latin typeface="Arial" charset="0"/>
              </a:rPr>
              <a:t>Sentido:</a:t>
            </a:r>
            <a:r>
              <a:rPr lang="pt-BR" altLang="pt-BR" sz="1200" b="1">
                <a:latin typeface="Arial" charset="0"/>
              </a:rPr>
              <a:t> Duplo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Formato: </a:t>
            </a:r>
            <a:r>
              <a:rPr lang="pt-BR" altLang="pt-BR" sz="1200" b="1">
                <a:latin typeface="Arial" charset="0"/>
              </a:rPr>
              <a:t>1,65 x 1,15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053" name="AutoShape 136"/>
          <p:cNvSpPr>
            <a:spLocks noChangeArrowheads="1"/>
          </p:cNvSpPr>
          <p:nvPr/>
        </p:nvSpPr>
        <p:spPr bwMode="auto">
          <a:xfrm>
            <a:off x="5280025" y="5013325"/>
            <a:ext cx="3697288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charset="0"/>
              </a:rPr>
              <a:t>REFERÊNCIAS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Região de comércios, serviços e restaurantes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 b="1">
                <a:latin typeface="Arial" charset="0"/>
              </a:rPr>
              <a:t> </a:t>
            </a:r>
            <a:r>
              <a:rPr lang="pt-BR" altLang="pt-BR" sz="1200">
                <a:latin typeface="Arial" charset="0"/>
              </a:rPr>
              <a:t>Próximo ao McDonald’s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Alto fluxo de pedestres e veículos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pt-BR" altLang="pt-BR" sz="1200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 b="1">
              <a:latin typeface="Arial" charset="0"/>
            </a:endParaRPr>
          </a:p>
        </p:txBody>
      </p:sp>
      <p:sp>
        <p:nvSpPr>
          <p:cNvPr id="2054" name="Retângulo 11"/>
          <p:cNvSpPr>
            <a:spLocks noChangeArrowheads="1"/>
          </p:cNvSpPr>
          <p:nvPr/>
        </p:nvSpPr>
        <p:spPr bwMode="auto">
          <a:xfrm>
            <a:off x="5287963" y="6207125"/>
            <a:ext cx="367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C00000"/>
                </a:solidFill>
                <a:latin typeface="Arial" charset="0"/>
              </a:rPr>
              <a:t>Código do ponto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C00000"/>
                </a:solidFill>
                <a:latin typeface="Arial" charset="0"/>
              </a:rPr>
              <a:t>014776</a:t>
            </a:r>
          </a:p>
        </p:txBody>
      </p:sp>
      <p:pic>
        <p:nvPicPr>
          <p:cNvPr id="2055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97351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m 11" descr="Novo Logo Ativa Fin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95275"/>
            <a:ext cx="785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1011238" y="260350"/>
            <a:ext cx="58181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000" b="1">
                <a:solidFill>
                  <a:srgbClr val="CC0000"/>
                </a:solidFill>
                <a:latin typeface="Arial" charset="0"/>
              </a:rPr>
              <a:t>MUB – RELÓGIO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CC0000"/>
                </a:solidFill>
                <a:latin typeface="Arial" charset="0"/>
              </a:rPr>
              <a:t>Alvorada/RS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45</Words>
  <Application>Microsoft Office PowerPoint</Application>
  <PresentationFormat>Apresentação na tela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26</cp:revision>
  <dcterms:created xsi:type="dcterms:W3CDTF">2021-06-02T21:02:20Z</dcterms:created>
  <dcterms:modified xsi:type="dcterms:W3CDTF">2023-05-17T21:35:47Z</dcterms:modified>
</cp:coreProperties>
</file>