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6982-EFDA-4925-8818-E3A4172D9409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AE6E-FB91-4B7A-A815-77076D6B81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94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C3FD-C5CA-41DA-BB96-EC3E6F624AD8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885E-C384-4EEB-A482-161B7B6462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07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1ABB-3BD5-484F-AD51-724497352F9E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254A-81D4-4C16-96FC-6E11A26553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93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C39B-B0E2-4159-AD86-952E484C956A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A97-F331-4DAA-82BA-4F6F1F2E9D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78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AA3A-1DDA-4A47-8166-C389DD5244F6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F39F-4E5D-410E-8F28-748BD5C1C1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8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8937-F9DE-4B0F-A9EF-EF4C53E542A7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9074-031B-41A2-89BC-FDA99B28FB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8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58ED-5E90-4715-8924-FDB007D1E430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C85F-33B1-450F-9782-C21AA1CDEF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54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301B9-E4EE-4B1B-BE3F-0964F77DBCA1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085C-19BF-4BEF-BC78-91C9EF278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17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8387-D8C0-4664-8D42-20780E007483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3DBE2-DE91-466A-9F00-184DEE2AF3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50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CFBE-2EED-48EB-BC1E-FBC284292858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E456-9784-4130-999D-646E9761C4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93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D17F-E243-4CE1-8D65-8F885442881B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389F-1593-43BE-855F-4850E6E745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2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00568-D48D-4FA3-A782-32A43E2C8737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653891-3E74-4F47-A602-F834692ED5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sbjuhaQbRSXfGWJbA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06513"/>
            <a:ext cx="4957762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10732" r="24219" b="-319"/>
          <a:stretch>
            <a:fillRect/>
          </a:stretch>
        </p:blipFill>
        <p:spPr bwMode="auto">
          <a:xfrm>
            <a:off x="5280025" y="1306513"/>
            <a:ext cx="3684588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139"/>
          <p:cNvSpPr>
            <a:spLocks noChangeArrowheads="1"/>
          </p:cNvSpPr>
          <p:nvPr/>
        </p:nvSpPr>
        <p:spPr bwMode="auto">
          <a:xfrm>
            <a:off x="163513" y="5013325"/>
            <a:ext cx="4956175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Av. Santos Ferreira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charset="0"/>
              </a:rPr>
              <a:t>Esq. Av. Inconfidência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Sentido:</a:t>
            </a:r>
            <a:r>
              <a:rPr lang="pt-BR" altLang="pt-BR" sz="1200" b="1">
                <a:latin typeface="Arial" charset="0"/>
              </a:rPr>
              <a:t> Duplo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Formato: </a:t>
            </a:r>
            <a:r>
              <a:rPr lang="pt-BR" altLang="pt-BR" sz="1200" b="1">
                <a:latin typeface="Arial" charset="0"/>
              </a:rPr>
              <a:t>1,65 x 1,15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053" name="AutoShape 136"/>
          <p:cNvSpPr>
            <a:spLocks noChangeArrowheads="1"/>
          </p:cNvSpPr>
          <p:nvPr/>
        </p:nvSpPr>
        <p:spPr bwMode="auto">
          <a:xfrm>
            <a:off x="5280025" y="5013325"/>
            <a:ext cx="3697288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Arial" charset="0"/>
              </a:rPr>
              <a:t>REFERÊNCIAS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Região com concentração de comércio e serviço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 b="1">
                <a:latin typeface="Arial" charset="0"/>
              </a:rPr>
              <a:t> </a:t>
            </a:r>
            <a:r>
              <a:rPr lang="pt-BR" altLang="pt-BR" sz="1200">
                <a:latin typeface="Arial" charset="0"/>
              </a:rPr>
              <a:t>Canoas Tênis Clube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Sede do INSS Canoas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Faculdade Unopar e Anhanguera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Colégio Ulbra Cristo Redentor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 b="1">
              <a:latin typeface="Arial" charset="0"/>
            </a:endParaRPr>
          </a:p>
        </p:txBody>
      </p:sp>
      <p:sp>
        <p:nvSpPr>
          <p:cNvPr id="2054" name="Retângulo 11"/>
          <p:cNvSpPr>
            <a:spLocks noChangeArrowheads="1"/>
          </p:cNvSpPr>
          <p:nvPr/>
        </p:nvSpPr>
        <p:spPr bwMode="auto">
          <a:xfrm>
            <a:off x="5287963" y="6207125"/>
            <a:ext cx="367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C00000"/>
                </a:solidFill>
                <a:latin typeface="Arial" charset="0"/>
              </a:rPr>
              <a:t>Código do ponto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C00000"/>
                </a:solidFill>
                <a:latin typeface="Arial" charset="0"/>
              </a:rPr>
              <a:t>008811</a:t>
            </a:r>
          </a:p>
        </p:txBody>
      </p:sp>
      <p:pic>
        <p:nvPicPr>
          <p:cNvPr id="2055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973513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m 11" descr="Novo Logo Ativa Fin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95275"/>
            <a:ext cx="785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1011238" y="260350"/>
            <a:ext cx="58181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000" b="1">
                <a:solidFill>
                  <a:srgbClr val="CC0000"/>
                </a:solidFill>
                <a:latin typeface="Arial" charset="0"/>
              </a:rPr>
              <a:t>MUB – RELÓGIO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CC0000"/>
                </a:solidFill>
                <a:latin typeface="Arial" charset="0"/>
              </a:rPr>
              <a:t>Canoas/RS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</TotalTime>
  <Words>53</Words>
  <Application>Microsoft Office PowerPoint</Application>
  <PresentationFormat>Apresentação na tela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28</cp:revision>
  <dcterms:created xsi:type="dcterms:W3CDTF">2021-06-02T21:02:20Z</dcterms:created>
  <dcterms:modified xsi:type="dcterms:W3CDTF">2023-05-09T13:46:23Z</dcterms:modified>
</cp:coreProperties>
</file>