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Ukaygr3o7xFEET11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931"/>
            <a:ext cx="4957200" cy="3533393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18298" r="26324" b="8301"/>
          <a:stretch/>
        </p:blipFill>
        <p:spPr bwMode="auto">
          <a:xfrm>
            <a:off x="5280455" y="1310723"/>
            <a:ext cx="3697200" cy="35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Silva Só, 164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>
                <a:latin typeface="Arial" charset="0"/>
                <a:cs typeface="Arial" charset="0"/>
              </a:rPr>
              <a:t>Centro/Bairro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Santa Cecília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 x 7,00</a:t>
            </a:r>
          </a:p>
          <a:p>
            <a:pPr eaLnBrk="1" hangingPunct="1"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ILUMINADO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>
                <a:latin typeface="Arial" pitchFamily="34" charset="0"/>
              </a:rPr>
              <a:t> </a:t>
            </a:r>
            <a:r>
              <a:rPr lang="pt-BR" sz="1200" b="0" dirty="0" smtClean="0">
                <a:latin typeface="Arial" pitchFamily="34" charset="0"/>
              </a:rPr>
              <a:t>Mc </a:t>
            </a:r>
            <a:r>
              <a:rPr lang="pt-BR" sz="1200" b="0" dirty="0" err="1" smtClean="0">
                <a:latin typeface="Arial" pitchFamily="34" charset="0"/>
              </a:rPr>
              <a:t>Donald’s</a:t>
            </a:r>
            <a:r>
              <a:rPr lang="pt-BR" sz="1200" b="0" dirty="0" smtClean="0">
                <a:latin typeface="Arial" pitchFamily="34" charset="0"/>
              </a:rPr>
              <a:t> da Silva Só</a:t>
            </a:r>
          </a:p>
          <a:p>
            <a:pPr>
              <a:buFont typeface="Arial" pitchFamily="34" charset="0"/>
              <a:buChar char="•"/>
            </a:pPr>
            <a:r>
              <a:rPr lang="pt-BR" sz="1200" b="0" dirty="0">
                <a:latin typeface="Arial" pitchFamily="34" charset="0"/>
              </a:rPr>
              <a:t> </a:t>
            </a:r>
            <a:r>
              <a:rPr lang="pt-BR" sz="1200" b="0" dirty="0" smtClean="0">
                <a:latin typeface="Arial" pitchFamily="34" charset="0"/>
              </a:rPr>
              <a:t>Colégio Leonardo Da Vinci e UFRGS</a:t>
            </a:r>
            <a:endParaRPr lang="pt-BR" sz="1200" b="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200" b="0" dirty="0">
                <a:latin typeface="Arial" pitchFamily="34" charset="0"/>
              </a:rPr>
              <a:t> Hospital de Clínicas de Porto </a:t>
            </a:r>
            <a:r>
              <a:rPr lang="pt-BR" sz="1200" b="0" dirty="0" smtClean="0">
                <a:latin typeface="Arial" pitchFamily="34" charset="0"/>
              </a:rPr>
              <a:t>Alegre</a:t>
            </a:r>
          </a:p>
          <a:p>
            <a:pPr>
              <a:buFont typeface="Arial" pitchFamily="34" charset="0"/>
              <a:buChar char="•"/>
            </a:pPr>
            <a:r>
              <a:rPr lang="pt-BR" sz="1200" b="0" dirty="0">
                <a:latin typeface="Arial" pitchFamily="34" charset="0"/>
              </a:rPr>
              <a:t> </a:t>
            </a:r>
            <a:r>
              <a:rPr lang="pt-BR" sz="1200" b="0" dirty="0" smtClean="0">
                <a:latin typeface="Arial" pitchFamily="34" charset="0"/>
              </a:rPr>
              <a:t>Square Garden </a:t>
            </a:r>
            <a:endParaRPr lang="pt-BR" sz="1200" b="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200" b="0" dirty="0">
                <a:latin typeface="Arial" pitchFamily="34" charset="0"/>
              </a:rPr>
              <a:t> </a:t>
            </a:r>
            <a:r>
              <a:rPr lang="pt-BR" sz="1200" b="0" dirty="0" smtClean="0">
                <a:latin typeface="Arial" pitchFamily="34" charset="0"/>
              </a:rPr>
              <a:t>Região de comércios e serviços</a:t>
            </a:r>
            <a:endParaRPr lang="pt-BR" sz="1200" dirty="0">
              <a:latin typeface="Arial" pitchFamily="34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0019471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sz="1200" dirty="0">
                <a:latin typeface="Arial" charset="0"/>
              </a:rPr>
              <a:t>7.235.352 </a:t>
            </a:r>
            <a:r>
              <a:rPr lang="pt-BR" altLang="pt-BR" sz="1200" dirty="0" smtClean="0">
                <a:latin typeface="Arial" charset="0"/>
              </a:rPr>
              <a:t>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*EPTC/2016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9" name="Imagem 11" descr="Novo Logo Ativa 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09896" y="228600"/>
            <a:ext cx="5818188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Alegre/RS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4" y="245295"/>
            <a:ext cx="822272" cy="8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64</Words>
  <Application>Microsoft Office PowerPoint</Application>
  <PresentationFormat>Apresentação na tela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32</cp:revision>
  <dcterms:created xsi:type="dcterms:W3CDTF">2021-06-02T21:02:20Z</dcterms:created>
  <dcterms:modified xsi:type="dcterms:W3CDTF">2023-05-09T12:56:52Z</dcterms:modified>
</cp:coreProperties>
</file>