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2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FD49-36B9-4057-8B59-DC7A723EC046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410E0-4DE2-43DF-8F16-A6B38C947D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56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97908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13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2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6F08-96C2-42CB-AD33-6ACD07FA60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8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90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62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25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44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92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7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0F8-D71B-4823-8BC7-B98FDE92806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5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goo.gl/maps/obEroc4KvP7JyKTt8" TargetMode="External"/><Relationship Id="rId7" Type="http://schemas.openxmlformats.org/officeDocument/2006/relationships/hyperlink" Target="https://goo.gl/maps/VEUSVh9Dc57FCMEY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2423" r="18397" b="4921"/>
          <a:stretch/>
        </p:blipFill>
        <p:spPr bwMode="auto">
          <a:xfrm>
            <a:off x="5353049" y="1160140"/>
            <a:ext cx="3683447" cy="34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18570" r="12960" b="2433"/>
          <a:stretch/>
        </p:blipFill>
        <p:spPr bwMode="auto">
          <a:xfrm>
            <a:off x="228599" y="1160140"/>
            <a:ext cx="5006975" cy="34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28600" y="4725144"/>
            <a:ext cx="5006975" cy="193260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Rua Souza Reis,  94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Viaduto </a:t>
            </a:r>
            <a:r>
              <a:rPr lang="pt-BR" alt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José 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Eduardo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Utzig</a:t>
            </a:r>
            <a:endParaRPr lang="pt-BR" alt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Bairro: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São João</a:t>
            </a:r>
            <a:endParaRPr lang="pt-BR" alt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Sentido: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Aeroporto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x 4m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ILUMINADO</a:t>
            </a:r>
            <a:endParaRPr lang="pt-BR" altLang="pt-B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5353050" y="4725144"/>
            <a:ext cx="3683446" cy="193260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 para Aeroporto Salgado Filho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de Concessionárias de veículos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 para cidade de Canoas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 ao Hotel Master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09896" y="228600"/>
            <a:ext cx="5818188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Alegre/RS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4" y="245295"/>
            <a:ext cx="822272" cy="822272"/>
          </a:xfrm>
          <a:prstGeom prst="rect">
            <a:avLst/>
          </a:prstGeom>
        </p:spPr>
      </p:pic>
      <p:pic>
        <p:nvPicPr>
          <p:cNvPr id="16" name="Imagem 1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61" y="3920485"/>
            <a:ext cx="804659" cy="804659"/>
          </a:xfrm>
          <a:prstGeom prst="rect">
            <a:avLst/>
          </a:prstGeom>
        </p:spPr>
      </p:pic>
      <p:pic>
        <p:nvPicPr>
          <p:cNvPr id="13" name="Imagem 11" descr="Novo Logo Ativa Fin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1"/>
          <p:cNvSpPr>
            <a:spLocks noChangeArrowheads="1"/>
          </p:cNvSpPr>
          <p:nvPr/>
        </p:nvSpPr>
        <p:spPr bwMode="auto">
          <a:xfrm>
            <a:off x="5287963" y="6207125"/>
            <a:ext cx="367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smtClean="0">
                <a:solidFill>
                  <a:srgbClr val="C00000"/>
                </a:solidFill>
                <a:latin typeface="Arial" pitchFamily="34" charset="0"/>
              </a:rPr>
              <a:t>0019445</a:t>
            </a:r>
            <a:endParaRPr lang="pt-BR" altLang="pt-BR" sz="12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863" y="6248400"/>
            <a:ext cx="4957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smtClean="0">
                <a:solidFill>
                  <a:prstClr val="black"/>
                </a:solidFill>
                <a:latin typeface="Arial" pitchFamily="34" charset="0"/>
              </a:rPr>
              <a:t>POTENCIAL DE IMPACTOS MENSAIS: </a:t>
            </a:r>
            <a:r>
              <a:rPr lang="pt-BR" altLang="pt-BR" sz="1200" b="1" dirty="0" smtClean="0">
                <a:solidFill>
                  <a:prstClr val="black"/>
                </a:solidFill>
                <a:latin typeface="Arial" pitchFamily="34" charset="0"/>
              </a:rPr>
              <a:t>189.300*</a:t>
            </a:r>
            <a:endParaRPr lang="pt-BR" altLang="pt-BR" sz="12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900" dirty="0" smtClean="0">
                <a:solidFill>
                  <a:prstClr val="black"/>
                </a:solidFill>
                <a:latin typeface="Arial" pitchFamily="34" charset="0"/>
              </a:rPr>
              <a:t>*EPTC/2022</a:t>
            </a:r>
            <a:endParaRPr lang="pt-BR" altLang="pt-BR" sz="9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68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58</Words>
  <Application>Microsoft Office PowerPoint</Application>
  <PresentationFormat>Apresentação na tela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</dc:creator>
  <cp:lastModifiedBy>aline</cp:lastModifiedBy>
  <cp:revision>45</cp:revision>
  <dcterms:created xsi:type="dcterms:W3CDTF">2020-04-15T19:27:49Z</dcterms:created>
  <dcterms:modified xsi:type="dcterms:W3CDTF">2022-10-13T13:28:13Z</dcterms:modified>
</cp:coreProperties>
</file>