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97" r:id="rId2"/>
  </p:sldIdLst>
  <p:sldSz cx="9144000" cy="6858000" type="screen4x3"/>
  <p:notesSz cx="6797675" cy="9926638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FFFF"/>
    <a:srgbClr val="F8F200"/>
    <a:srgbClr val="FFFF00"/>
    <a:srgbClr val="CC6600"/>
    <a:srgbClr val="0033CC"/>
    <a:srgbClr val="CC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45" autoAdjust="0"/>
    <p:restoredTop sz="94683" autoAdjust="0"/>
  </p:normalViewPr>
  <p:slideViewPr>
    <p:cSldViewPr>
      <p:cViewPr>
        <p:scale>
          <a:sx n="70" d="100"/>
          <a:sy n="70" d="100"/>
        </p:scale>
        <p:origin x="-1662" y="-180"/>
      </p:cViewPr>
      <p:guideLst>
        <p:guide orient="horz" pos="210"/>
        <p:guide pos="34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06"/>
    </p:cViewPr>
  </p:sorterViewPr>
  <p:notesViewPr>
    <p:cSldViewPr>
      <p:cViewPr varScale="1">
        <p:scale>
          <a:sx n="53" d="100"/>
          <a:sy n="53" d="100"/>
        </p:scale>
        <p:origin x="-130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5" tIns="46113" rIns="92225" bIns="46113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5" tIns="46113" rIns="92225" bIns="4611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5" tIns="46113" rIns="92225" bIns="46113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5" tIns="46113" rIns="92225" bIns="4611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D90037AB-018F-4E9B-B459-7264891375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000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5" tIns="46113" rIns="92225" bIns="46113" numCol="1" anchor="t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5" tIns="46113" rIns="92225" bIns="4611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5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5" tIns="46113" rIns="92225" bIns="461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5" tIns="46113" rIns="92225" bIns="46113" numCol="1" anchor="b" anchorCtr="0" compatLnSpc="1">
            <a:prstTxWarp prst="textNoShape">
              <a:avLst/>
            </a:prstTxWarp>
          </a:bodyPr>
          <a:lstStyle>
            <a:lvl1pPr algn="l" defTabSz="9223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5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25" tIns="46113" rIns="92225" bIns="4611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4861B4F1-4CAA-44E4-9DA2-E357890A77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389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rgbClr val="CC0000"/>
        </a:solidFill>
        <a:latin typeface="Swis721 Md B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b="1" kern="1200">
        <a:solidFill>
          <a:schemeClr val="tx1"/>
        </a:solidFill>
        <a:latin typeface="Swis721 Md B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b="1" kern="1200">
        <a:solidFill>
          <a:schemeClr val="tx1"/>
        </a:solidFill>
        <a:latin typeface="Swis721 Md B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wis721 Md B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Swis721 Md B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709810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271673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030348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69006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4345819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928396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46777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791106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05890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53543501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00196437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0" descr="71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"/>
          <a:stretch>
            <a:fillRect/>
          </a:stretch>
        </p:blipFill>
        <p:spPr bwMode="auto">
          <a:xfrm>
            <a:off x="250825" y="1268413"/>
            <a:ext cx="5041900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AutoShape 139"/>
          <p:cNvSpPr>
            <a:spLocks noChangeArrowheads="1"/>
          </p:cNvSpPr>
          <p:nvPr/>
        </p:nvSpPr>
        <p:spPr bwMode="auto">
          <a:xfrm>
            <a:off x="250825" y="5013325"/>
            <a:ext cx="50419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pt-BR" altLang="pt-BR" sz="1800">
                <a:latin typeface="Arial" pitchFamily="34" charset="0"/>
              </a:rPr>
              <a:t>Av. Cristóvão Colombo, 2305</a:t>
            </a:r>
          </a:p>
          <a:p>
            <a:pPr algn="l" eaLnBrk="1" hangingPunct="1"/>
            <a:r>
              <a:rPr lang="pt-BR" altLang="pt-BR" sz="1200">
                <a:latin typeface="Arial" pitchFamily="34" charset="0"/>
              </a:rPr>
              <a:t>Sentido</a:t>
            </a:r>
            <a:r>
              <a:rPr lang="pt-BR" altLang="pt-BR" sz="1200" b="0">
                <a:latin typeface="Arial" pitchFamily="34" charset="0"/>
              </a:rPr>
              <a:t>: Centro/Bairro</a:t>
            </a:r>
          </a:p>
          <a:p>
            <a:pPr algn="l" eaLnBrk="1" hangingPunct="1"/>
            <a:r>
              <a:rPr lang="pt-BR" altLang="pt-BR" sz="1200">
                <a:latin typeface="Arial" pitchFamily="34" charset="0"/>
              </a:rPr>
              <a:t>Bairro:</a:t>
            </a:r>
            <a:r>
              <a:rPr lang="pt-BR" altLang="pt-BR" sz="1200" b="0">
                <a:latin typeface="Arial" pitchFamily="34" charset="0"/>
              </a:rPr>
              <a:t> Floresta</a:t>
            </a:r>
            <a:endParaRPr lang="pt-BR" altLang="pt-BR" sz="1200">
              <a:latin typeface="Arial" pitchFamily="34" charset="0"/>
            </a:endParaRPr>
          </a:p>
          <a:p>
            <a:pPr algn="l" eaLnBrk="1" hangingPunct="1"/>
            <a:r>
              <a:rPr lang="pt-BR" altLang="pt-BR" sz="1200">
                <a:latin typeface="Arial" pitchFamily="34" charset="0"/>
              </a:rPr>
              <a:t>Formato:</a:t>
            </a:r>
            <a:r>
              <a:rPr lang="pt-BR" altLang="pt-BR" sz="1200" b="0">
                <a:latin typeface="Arial" pitchFamily="34" charset="0"/>
              </a:rPr>
              <a:t> 7,00 x 3,60</a:t>
            </a:r>
            <a:endParaRPr lang="pt-BR" altLang="pt-BR" sz="1200">
              <a:solidFill>
                <a:srgbClr val="CC3300"/>
              </a:solidFill>
              <a:latin typeface="Arial" pitchFamily="34" charset="0"/>
            </a:endParaRPr>
          </a:p>
          <a:p>
            <a:pPr algn="l" eaLnBrk="1" hangingPunct="1"/>
            <a:endParaRPr lang="pt-BR" altLang="pt-BR" sz="1200">
              <a:solidFill>
                <a:srgbClr val="CC3300"/>
              </a:solidFill>
              <a:latin typeface="Arial" pitchFamily="34" charset="0"/>
            </a:endParaRPr>
          </a:p>
          <a:p>
            <a:pPr algn="l" eaLnBrk="1" hangingPunct="1"/>
            <a:r>
              <a:rPr lang="pt-BR" altLang="pt-BR" sz="1200">
                <a:solidFill>
                  <a:srgbClr val="CC3300"/>
                </a:solidFill>
                <a:latin typeface="Arial" pitchFamily="34" charset="0"/>
              </a:rPr>
              <a:t>Número/disposição do(s) ponto(s)</a:t>
            </a:r>
          </a:p>
          <a:p>
            <a:pPr algn="l" eaLnBrk="1" hangingPunct="1"/>
            <a:r>
              <a:rPr lang="pt-BR" altLang="pt-BR" sz="1600">
                <a:solidFill>
                  <a:srgbClr val="CC3300"/>
                </a:solidFill>
                <a:latin typeface="Arial" pitchFamily="34" charset="0"/>
              </a:rPr>
              <a:t>007115  </a:t>
            </a:r>
          </a:p>
        </p:txBody>
      </p:sp>
      <p:sp>
        <p:nvSpPr>
          <p:cNvPr id="1028" name="AutoShape 136"/>
          <p:cNvSpPr>
            <a:spLocks noChangeArrowheads="1"/>
          </p:cNvSpPr>
          <p:nvPr/>
        </p:nvSpPr>
        <p:spPr bwMode="auto">
          <a:xfrm>
            <a:off x="5435600" y="5013325"/>
            <a:ext cx="3529013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pt-BR" altLang="pt-BR" sz="1200">
                <a:latin typeface="Arial" pitchFamily="34" charset="0"/>
              </a:rPr>
              <a:t>REFERÊNCIAS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pt-BR" altLang="pt-BR" sz="1200" b="0">
                <a:latin typeface="Arial" pitchFamily="34" charset="0"/>
              </a:rPr>
              <a:t> Hospital Militar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pt-BR" altLang="pt-BR" sz="1200" b="0">
                <a:latin typeface="Arial" pitchFamily="34" charset="0"/>
              </a:rPr>
              <a:t> Zaffari da Cristóvão Colombo</a:t>
            </a:r>
          </a:p>
          <a:p>
            <a:pPr algn="l" eaLnBrk="1" hangingPunct="1">
              <a:buFont typeface="Arial" pitchFamily="34" charset="0"/>
              <a:buChar char="•"/>
            </a:pPr>
            <a:r>
              <a:rPr lang="pt-BR" altLang="pt-BR" sz="1200" b="0">
                <a:latin typeface="Arial" pitchFamily="34" charset="0"/>
              </a:rPr>
              <a:t> Zaffari da Cel. Bordini</a:t>
            </a:r>
          </a:p>
        </p:txBody>
      </p:sp>
      <p:sp>
        <p:nvSpPr>
          <p:cNvPr id="1029" name="AutoShape 131"/>
          <p:cNvSpPr>
            <a:spLocks noChangeArrowheads="1"/>
          </p:cNvSpPr>
          <p:nvPr/>
        </p:nvSpPr>
        <p:spPr bwMode="auto">
          <a:xfrm>
            <a:off x="2928938" y="4437063"/>
            <a:ext cx="2219325" cy="287337"/>
          </a:xfrm>
          <a:prstGeom prst="roundRect">
            <a:avLst>
              <a:gd name="adj" fmla="val 20995"/>
            </a:avLst>
          </a:pr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chemeClr val="bg1"/>
                </a:solidFill>
                <a:latin typeface="Arial" pitchFamily="34" charset="0"/>
              </a:rPr>
              <a:t>CLASSIFICAÇÃO: GOLD</a:t>
            </a:r>
            <a:endParaRPr lang="pt-BR" altLang="pt-BR" sz="24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5435600" y="6237288"/>
            <a:ext cx="3457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t-BR" altLang="pt-BR" sz="1000">
                <a:latin typeface="Arial" pitchFamily="34" charset="0"/>
              </a:rPr>
              <a:t>POTENCIAL DE IMPACTOS MENSAIS: </a:t>
            </a:r>
            <a:r>
              <a:rPr lang="pt-BR" altLang="pt-BR" sz="1000">
                <a:solidFill>
                  <a:srgbClr val="000000"/>
                </a:solidFill>
                <a:latin typeface="Arial" pitchFamily="34" charset="0"/>
              </a:rPr>
              <a:t>4.014.450</a:t>
            </a:r>
            <a:r>
              <a:rPr lang="pt-BR" altLang="pt-BR" sz="1000">
                <a:latin typeface="Arial" pitchFamily="34" charset="0"/>
              </a:rPr>
              <a:t>*</a:t>
            </a:r>
          </a:p>
          <a:p>
            <a:pPr eaLnBrk="1" hangingPunct="1"/>
            <a:r>
              <a:rPr lang="pt-BR" altLang="pt-BR" sz="1000" b="0">
                <a:latin typeface="Arial" pitchFamily="34" charset="0"/>
              </a:rPr>
              <a:t>*EPTC (2016)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042988" y="260350"/>
            <a:ext cx="58181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3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FRONT LIGHT</a:t>
            </a:r>
          </a:p>
          <a:p>
            <a:pPr algn="l">
              <a:defRPr/>
            </a:pPr>
            <a:r>
              <a:rPr lang="pt-BR" sz="20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Porto Alegre/RS</a:t>
            </a:r>
          </a:p>
        </p:txBody>
      </p:sp>
      <p:pic>
        <p:nvPicPr>
          <p:cNvPr id="1032" name="Imagem 10" descr="Front-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8493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agem 11" descr="Novo Logo Ativa Fin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4813"/>
            <a:ext cx="188436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26445" r="35835" b="25137"/>
          <a:stretch>
            <a:fillRect/>
          </a:stretch>
        </p:blipFill>
        <p:spPr bwMode="auto">
          <a:xfrm>
            <a:off x="5400675" y="1268413"/>
            <a:ext cx="35639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10722</TotalTime>
  <Words>57</Words>
  <Application>Microsoft Office PowerPoint</Application>
  <PresentationFormat>Apresentação na tela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Verdana</vt:lpstr>
      <vt:lpstr>Arial</vt:lpstr>
      <vt:lpstr>Tahoma</vt:lpstr>
      <vt:lpstr>Swis721 Md BT</vt:lpstr>
      <vt:lpstr>Times New Roman</vt:lpstr>
      <vt:lpstr>Estrutura padrão</vt:lpstr>
      <vt:lpstr>Apresentação do PowerPoint</vt:lpstr>
    </vt:vector>
  </TitlesOfParts>
  <Company>RSBC S/A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RSBC S/A</dc:creator>
  <cp:lastModifiedBy>aline</cp:lastModifiedBy>
  <cp:revision>935</cp:revision>
  <cp:lastPrinted>2002-02-01T11:42:39Z</cp:lastPrinted>
  <dcterms:created xsi:type="dcterms:W3CDTF">2001-07-12T14:30:27Z</dcterms:created>
  <dcterms:modified xsi:type="dcterms:W3CDTF">2023-03-06T19:10:47Z</dcterms:modified>
</cp:coreProperties>
</file>