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2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goo.gl/maps/UG8yZSHzEMuQN2wT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7548" r="25540" b="16149"/>
          <a:stretch/>
        </p:blipFill>
        <p:spPr bwMode="auto">
          <a:xfrm>
            <a:off x="5280454" y="1310724"/>
            <a:ext cx="3697200" cy="35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1309474"/>
            <a:ext cx="4957200" cy="3532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" y="295576"/>
            <a:ext cx="784800" cy="784800"/>
          </a:xfrm>
          <a:prstGeom prst="rect">
            <a:avLst/>
          </a:prstGeom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Plínio Brasil Milano</a:t>
            </a:r>
            <a:r>
              <a:rPr lang="pt-BR" altLang="pt-BR" sz="1800" smtClean="0">
                <a:latin typeface="Arial" charset="0"/>
                <a:cs typeface="Arial" charset="0"/>
              </a:rPr>
              <a:t>, </a:t>
            </a:r>
            <a:r>
              <a:rPr lang="pt-BR" altLang="pt-BR" sz="1800" smtClean="0">
                <a:latin typeface="Arial" charset="0"/>
                <a:cs typeface="Arial" charset="0"/>
              </a:rPr>
              <a:t>153</a:t>
            </a:r>
            <a:endParaRPr lang="pt-BR" altLang="pt-BR" sz="180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B/C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Higienópolis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3,50 x 5,00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smtClean="0">
                <a:latin typeface="Arial" charset="0"/>
                <a:cs typeface="Arial" charset="0"/>
              </a:rPr>
              <a:t> Grande </a:t>
            </a:r>
            <a:r>
              <a:rPr lang="pt-BR" altLang="pt-BR" sz="1200" b="0" dirty="0">
                <a:latin typeface="Arial" charset="0"/>
                <a:cs typeface="Arial" charset="0"/>
              </a:rPr>
              <a:t>concentração de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restaurantes , escritórios comerciais e academias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Supermercado Zaffari Higienópolis, Loja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Tok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&amp;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Stok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e Vila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Roubadinhas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Região hoteleira</a:t>
            </a: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58939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>
                <a:solidFill>
                  <a:srgbClr val="CC3300"/>
                </a:solidFill>
                <a:latin typeface="Arial" charset="0"/>
              </a:rPr>
              <a:t>007151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FRONT LIGHT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536.116*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*EPTC/2022</a:t>
            </a:r>
            <a:endParaRPr lang="pt-BR" altLang="pt-BR" sz="900" b="0" dirty="0">
              <a:latin typeface="Arial" charset="0"/>
            </a:endParaRPr>
          </a:p>
        </p:txBody>
      </p:sp>
      <p:sp>
        <p:nvSpPr>
          <p:cNvPr id="15" name="AutoShape 131"/>
          <p:cNvSpPr>
            <a:spLocks noChangeArrowheads="1"/>
          </p:cNvSpPr>
          <p:nvPr/>
        </p:nvSpPr>
        <p:spPr bwMode="auto">
          <a:xfrm>
            <a:off x="2908773" y="4507672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Arial" charset="0"/>
              </a:rPr>
              <a:t>CLASSIFICAÇÃO: </a:t>
            </a:r>
            <a:r>
              <a:rPr lang="pt-BR" sz="1200" dirty="0" smtClean="0">
                <a:solidFill>
                  <a:schemeClr val="bg1"/>
                </a:solidFill>
                <a:latin typeface="Arial" charset="0"/>
              </a:rPr>
              <a:t>GOLD</a:t>
            </a:r>
            <a:endParaRPr lang="pt-BR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64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24</cp:revision>
  <dcterms:created xsi:type="dcterms:W3CDTF">2021-06-02T21:02:20Z</dcterms:created>
  <dcterms:modified xsi:type="dcterms:W3CDTF">2023-01-09T18:48:43Z</dcterms:modified>
</cp:coreProperties>
</file>